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692FB833.xml" ContentType="application/vnd.ms-powerpoint.comments+xml"/>
  <Override PartName="/ppt/notesSlides/notesSlide2.xml" ContentType="application/vnd.openxmlformats-officedocument.presentationml.notesSlide+xml"/>
  <Override PartName="/ppt/comments/modernComment_101_0.xml" ContentType="application/vnd.ms-powerpoint.comments+xml"/>
  <Override PartName="/ppt/notesSlides/notesSlide3.xml" ContentType="application/vnd.openxmlformats-officedocument.presentationml.notesSlide+xml"/>
  <Override PartName="/ppt/comments/modernComment_122_28AE6717.xml" ContentType="application/vnd.ms-powerpoint.comments+xml"/>
  <Override PartName="/ppt/comments/modernComment_128_7D0BA26D.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17_63FBB49A.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19_BE290742.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69" r:id="rId3"/>
    <p:sldId id="257" r:id="rId4"/>
    <p:sldId id="302" r:id="rId5"/>
    <p:sldId id="290" r:id="rId6"/>
    <p:sldId id="292" r:id="rId7"/>
    <p:sldId id="296" r:id="rId8"/>
    <p:sldId id="289" r:id="rId9"/>
    <p:sldId id="293" r:id="rId10"/>
    <p:sldId id="279" r:id="rId11"/>
    <p:sldId id="299" r:id="rId12"/>
    <p:sldId id="284" r:id="rId13"/>
    <p:sldId id="281" r:id="rId14"/>
    <p:sldId id="300" r:id="rId15"/>
    <p:sldId id="297" r:id="rId16"/>
    <p:sldId id="298" r:id="rId17"/>
    <p:sldId id="287" r:id="rId18"/>
    <p:sldId id="303" r:id="rId19"/>
    <p:sldId id="304" r:id="rId20"/>
    <p:sldId id="28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421FEE3-97BE-6D92-ECF7-7AB3B58451AF}" name="Jenkins, Molly" initials="JM" userId="S::jenkins.molly@epa.gov::f82eace4-548d-4394-b428-21d05efaaeac"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B4BBC2-9858-4269-84C3-EC9C071A5627}" v="71" dt="2023-03-10T22:09:24.4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5" autoAdjust="0"/>
    <p:restoredTop sz="93792" autoAdjust="0"/>
  </p:normalViewPr>
  <p:slideViewPr>
    <p:cSldViewPr snapToGrid="0">
      <p:cViewPr>
        <p:scale>
          <a:sx n="67" d="100"/>
          <a:sy n="67" d="100"/>
        </p:scale>
        <p:origin x="17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kins, Molly" userId="f82eace4-548d-4394-b428-21d05efaaeac" providerId="ADAL" clId="{B2B4BBC2-9858-4269-84C3-EC9C071A5627}"/>
    <pc:docChg chg="undo custSel addSld delSld modSld sldOrd">
      <pc:chgData name="Jenkins, Molly" userId="f82eace4-548d-4394-b428-21d05efaaeac" providerId="ADAL" clId="{B2B4BBC2-9858-4269-84C3-EC9C071A5627}" dt="2023-03-10T22:17:38.195" v="13617" actId="14100"/>
      <pc:docMkLst>
        <pc:docMk/>
      </pc:docMkLst>
      <pc:sldChg chg="addSp delSp modSp mod addCm modNotesTx">
        <pc:chgData name="Jenkins, Molly" userId="f82eace4-548d-4394-b428-21d05efaaeac" providerId="ADAL" clId="{B2B4BBC2-9858-4269-84C3-EC9C071A5627}" dt="2023-03-10T20:23:19.109" v="12262"/>
        <pc:sldMkLst>
          <pc:docMk/>
          <pc:sldMk cId="1764735027" sldId="256"/>
        </pc:sldMkLst>
        <pc:spChg chg="mod">
          <ac:chgData name="Jenkins, Molly" userId="f82eace4-548d-4394-b428-21d05efaaeac" providerId="ADAL" clId="{B2B4BBC2-9858-4269-84C3-EC9C071A5627}" dt="2023-03-07T18:47:05.449" v="5988" actId="2710"/>
          <ac:spMkLst>
            <pc:docMk/>
            <pc:sldMk cId="1764735027" sldId="256"/>
            <ac:spMk id="2" creationId="{EC9DB361-D188-2783-4D8A-89CBEE73865B}"/>
          </ac:spMkLst>
        </pc:spChg>
        <pc:spChg chg="del">
          <ac:chgData name="Jenkins, Molly" userId="f82eace4-548d-4394-b428-21d05efaaeac" providerId="ADAL" clId="{B2B4BBC2-9858-4269-84C3-EC9C071A5627}" dt="2023-02-28T21:12:25.216" v="0" actId="21"/>
          <ac:spMkLst>
            <pc:docMk/>
            <pc:sldMk cId="1764735027" sldId="256"/>
            <ac:spMk id="3" creationId="{8E1C69F3-033B-3744-13C4-060B85D79D8C}"/>
          </ac:spMkLst>
        </pc:spChg>
        <pc:spChg chg="add del mod">
          <ac:chgData name="Jenkins, Molly" userId="f82eace4-548d-4394-b428-21d05efaaeac" providerId="ADAL" clId="{B2B4BBC2-9858-4269-84C3-EC9C071A5627}" dt="2023-02-28T21:12:30.198" v="1" actId="478"/>
          <ac:spMkLst>
            <pc:docMk/>
            <pc:sldMk cId="1764735027" sldId="256"/>
            <ac:spMk id="5" creationId="{E901949D-B926-8180-74CD-1950FB217658}"/>
          </ac:spMkLst>
        </pc:spChg>
      </pc:sldChg>
      <pc:sldChg chg="modSp mod ord addCm modCm modNotesTx">
        <pc:chgData name="Jenkins, Molly" userId="f82eace4-548d-4394-b428-21d05efaaeac" providerId="ADAL" clId="{B2B4BBC2-9858-4269-84C3-EC9C071A5627}" dt="2023-03-10T19:08:23.554" v="11895" actId="1076"/>
        <pc:sldMkLst>
          <pc:docMk/>
          <pc:sldMk cId="0" sldId="257"/>
        </pc:sldMkLst>
        <pc:spChg chg="mod">
          <ac:chgData name="Jenkins, Molly" userId="f82eace4-548d-4394-b428-21d05efaaeac" providerId="ADAL" clId="{B2B4BBC2-9858-4269-84C3-EC9C071A5627}" dt="2023-03-10T19:08:23.554" v="11895" actId="1076"/>
          <ac:spMkLst>
            <pc:docMk/>
            <pc:sldMk cId="0" sldId="257"/>
            <ac:spMk id="4" creationId="{00000000-0000-0000-0000-000000000000}"/>
          </ac:spMkLst>
        </pc:spChg>
        <pc:picChg chg="mod">
          <ac:chgData name="Jenkins, Molly" userId="f82eace4-548d-4394-b428-21d05efaaeac" providerId="ADAL" clId="{B2B4BBC2-9858-4269-84C3-EC9C071A5627}" dt="2023-03-10T19:08:18.794" v="11894" actId="14100"/>
          <ac:picMkLst>
            <pc:docMk/>
            <pc:sldMk cId="0" sldId="257"/>
            <ac:picMk id="2" creationId="{00000000-0000-0000-0000-000000000000}"/>
          </ac:picMkLst>
        </pc:picChg>
      </pc:sldChg>
      <pc:sldChg chg="modSp del mod">
        <pc:chgData name="Jenkins, Molly" userId="f82eace4-548d-4394-b428-21d05efaaeac" providerId="ADAL" clId="{B2B4BBC2-9858-4269-84C3-EC9C071A5627}" dt="2023-02-28T21:26:51.998" v="702" actId="47"/>
        <pc:sldMkLst>
          <pc:docMk/>
          <pc:sldMk cId="2647897106" sldId="259"/>
        </pc:sldMkLst>
        <pc:spChg chg="mod">
          <ac:chgData name="Jenkins, Molly" userId="f82eace4-548d-4394-b428-21d05efaaeac" providerId="ADAL" clId="{B2B4BBC2-9858-4269-84C3-EC9C071A5627}" dt="2023-02-28T21:18:26.318" v="103" actId="20577"/>
          <ac:spMkLst>
            <pc:docMk/>
            <pc:sldMk cId="2647897106" sldId="259"/>
            <ac:spMk id="2" creationId="{55BEA2B2-DD0F-4299-7E1E-3E4372C7B785}"/>
          </ac:spMkLst>
        </pc:spChg>
      </pc:sldChg>
      <pc:sldChg chg="delSp modSp del mod ord modShow">
        <pc:chgData name="Jenkins, Molly" userId="f82eace4-548d-4394-b428-21d05efaaeac" providerId="ADAL" clId="{B2B4BBC2-9858-4269-84C3-EC9C071A5627}" dt="2023-03-08T16:22:27.266" v="11170" actId="47"/>
        <pc:sldMkLst>
          <pc:docMk/>
          <pc:sldMk cId="1034604262" sldId="260"/>
        </pc:sldMkLst>
        <pc:spChg chg="del">
          <ac:chgData name="Jenkins, Molly" userId="f82eace4-548d-4394-b428-21d05efaaeac" providerId="ADAL" clId="{B2B4BBC2-9858-4269-84C3-EC9C071A5627}" dt="2023-02-28T21:39:53.766" v="2110" actId="478"/>
          <ac:spMkLst>
            <pc:docMk/>
            <pc:sldMk cId="1034604262" sldId="260"/>
            <ac:spMk id="2" creationId="{9B774487-7ECB-9ECE-73C3-CE7E9E44A2E3}"/>
          </ac:spMkLst>
        </pc:spChg>
        <pc:spChg chg="mod">
          <ac:chgData name="Jenkins, Molly" userId="f82eace4-548d-4394-b428-21d05efaaeac" providerId="ADAL" clId="{B2B4BBC2-9858-4269-84C3-EC9C071A5627}" dt="2023-03-08T16:22:21.671" v="11167" actId="21"/>
          <ac:spMkLst>
            <pc:docMk/>
            <pc:sldMk cId="1034604262" sldId="260"/>
            <ac:spMk id="3" creationId="{B63071E5-83AB-A563-2FD6-6B903B65D157}"/>
          </ac:spMkLst>
        </pc:spChg>
      </pc:sldChg>
      <pc:sldChg chg="del">
        <pc:chgData name="Jenkins, Molly" userId="f82eace4-548d-4394-b428-21d05efaaeac" providerId="ADAL" clId="{B2B4BBC2-9858-4269-84C3-EC9C071A5627}" dt="2023-02-28T21:18:56.493" v="129" actId="47"/>
        <pc:sldMkLst>
          <pc:docMk/>
          <pc:sldMk cId="1490702937" sldId="261"/>
        </pc:sldMkLst>
      </pc:sldChg>
      <pc:sldChg chg="del mod modShow">
        <pc:chgData name="Jenkins, Molly" userId="f82eace4-548d-4394-b428-21d05efaaeac" providerId="ADAL" clId="{B2B4BBC2-9858-4269-84C3-EC9C071A5627}" dt="2023-03-06T22:03:43.861" v="5943" actId="47"/>
        <pc:sldMkLst>
          <pc:docMk/>
          <pc:sldMk cId="0" sldId="265"/>
        </pc:sldMkLst>
      </pc:sldChg>
      <pc:sldChg chg="del mod modShow">
        <pc:chgData name="Jenkins, Molly" userId="f82eace4-548d-4394-b428-21d05efaaeac" providerId="ADAL" clId="{B2B4BBC2-9858-4269-84C3-EC9C071A5627}" dt="2023-03-06T22:03:44.393" v="5944" actId="47"/>
        <pc:sldMkLst>
          <pc:docMk/>
          <pc:sldMk cId="0" sldId="266"/>
        </pc:sldMkLst>
      </pc:sldChg>
      <pc:sldChg chg="del mod modShow">
        <pc:chgData name="Jenkins, Molly" userId="f82eace4-548d-4394-b428-21d05efaaeac" providerId="ADAL" clId="{B2B4BBC2-9858-4269-84C3-EC9C071A5627}" dt="2023-03-06T22:03:44.990" v="5945" actId="47"/>
        <pc:sldMkLst>
          <pc:docMk/>
          <pc:sldMk cId="0" sldId="267"/>
        </pc:sldMkLst>
      </pc:sldChg>
      <pc:sldChg chg="del mod modShow">
        <pc:chgData name="Jenkins, Molly" userId="f82eace4-548d-4394-b428-21d05efaaeac" providerId="ADAL" clId="{B2B4BBC2-9858-4269-84C3-EC9C071A5627}" dt="2023-03-06T22:03:45.570" v="5946" actId="47"/>
        <pc:sldMkLst>
          <pc:docMk/>
          <pc:sldMk cId="0" sldId="268"/>
        </pc:sldMkLst>
      </pc:sldChg>
      <pc:sldChg chg="addSp delSp modSp new mod">
        <pc:chgData name="Jenkins, Molly" userId="f82eace4-548d-4394-b428-21d05efaaeac" providerId="ADAL" clId="{B2B4BBC2-9858-4269-84C3-EC9C071A5627}" dt="2023-03-10T19:52:39.353" v="12172" actId="1076"/>
        <pc:sldMkLst>
          <pc:docMk/>
          <pc:sldMk cId="1228319680" sldId="269"/>
        </pc:sldMkLst>
        <pc:spChg chg="del">
          <ac:chgData name="Jenkins, Molly" userId="f82eace4-548d-4394-b428-21d05efaaeac" providerId="ADAL" clId="{B2B4BBC2-9858-4269-84C3-EC9C071A5627}" dt="2023-02-28T21:12:40.163" v="3" actId="478"/>
          <ac:spMkLst>
            <pc:docMk/>
            <pc:sldMk cId="1228319680" sldId="269"/>
            <ac:spMk id="2" creationId="{1883443A-53B8-7C0A-0352-B6457C37DB7F}"/>
          </ac:spMkLst>
        </pc:spChg>
        <pc:spChg chg="del">
          <ac:chgData name="Jenkins, Molly" userId="f82eace4-548d-4394-b428-21d05efaaeac" providerId="ADAL" clId="{B2B4BBC2-9858-4269-84C3-EC9C071A5627}" dt="2023-02-28T21:12:41.369" v="4" actId="478"/>
          <ac:spMkLst>
            <pc:docMk/>
            <pc:sldMk cId="1228319680" sldId="269"/>
            <ac:spMk id="3" creationId="{17858908-165D-D110-105D-BF1E42483621}"/>
          </ac:spMkLst>
        </pc:spChg>
        <pc:spChg chg="add mod">
          <ac:chgData name="Jenkins, Molly" userId="f82eace4-548d-4394-b428-21d05efaaeac" providerId="ADAL" clId="{B2B4BBC2-9858-4269-84C3-EC9C071A5627}" dt="2023-03-07T19:11:19.930" v="6818" actId="255"/>
          <ac:spMkLst>
            <pc:docMk/>
            <pc:sldMk cId="1228319680" sldId="269"/>
            <ac:spMk id="4" creationId="{3389741A-ACF7-B053-3235-C2DD237371C0}"/>
          </ac:spMkLst>
        </pc:spChg>
        <pc:spChg chg="add del mod">
          <ac:chgData name="Jenkins, Molly" userId="f82eace4-548d-4394-b428-21d05efaaeac" providerId="ADAL" clId="{B2B4BBC2-9858-4269-84C3-EC9C071A5627}" dt="2023-03-10T19:52:30.106" v="12168" actId="478"/>
          <ac:spMkLst>
            <pc:docMk/>
            <pc:sldMk cId="1228319680" sldId="269"/>
            <ac:spMk id="5" creationId="{CCE00055-0F4B-1AB9-FE3D-24D39B9716D8}"/>
          </ac:spMkLst>
        </pc:spChg>
        <pc:spChg chg="add mod">
          <ac:chgData name="Jenkins, Molly" userId="f82eace4-548d-4394-b428-21d05efaaeac" providerId="ADAL" clId="{B2B4BBC2-9858-4269-84C3-EC9C071A5627}" dt="2023-02-28T21:40:36.092" v="2122" actId="1076"/>
          <ac:spMkLst>
            <pc:docMk/>
            <pc:sldMk cId="1228319680" sldId="269"/>
            <ac:spMk id="6" creationId="{24CF977A-708E-883D-383C-85E8D4F41A55}"/>
          </ac:spMkLst>
        </pc:spChg>
        <pc:picChg chg="add mod">
          <ac:chgData name="Jenkins, Molly" userId="f82eace4-548d-4394-b428-21d05efaaeac" providerId="ADAL" clId="{B2B4BBC2-9858-4269-84C3-EC9C071A5627}" dt="2023-03-10T19:52:39.353" v="12172" actId="1076"/>
          <ac:picMkLst>
            <pc:docMk/>
            <pc:sldMk cId="1228319680" sldId="269"/>
            <ac:picMk id="3" creationId="{B1E14FAF-95CC-24B8-95CC-2FDF34E0F6D5}"/>
          </ac:picMkLst>
        </pc:picChg>
      </pc:sldChg>
      <pc:sldChg chg="add del">
        <pc:chgData name="Jenkins, Molly" userId="f82eace4-548d-4394-b428-21d05efaaeac" providerId="ADAL" clId="{B2B4BBC2-9858-4269-84C3-EC9C071A5627}" dt="2023-02-28T21:18:57.414" v="130" actId="47"/>
        <pc:sldMkLst>
          <pc:docMk/>
          <pc:sldMk cId="1524563389" sldId="270"/>
        </pc:sldMkLst>
      </pc:sldChg>
      <pc:sldChg chg="modSp new del mod ord">
        <pc:chgData name="Jenkins, Molly" userId="f82eace4-548d-4394-b428-21d05efaaeac" providerId="ADAL" clId="{B2B4BBC2-9858-4269-84C3-EC9C071A5627}" dt="2023-03-07T18:47:42.372" v="5992" actId="47"/>
        <pc:sldMkLst>
          <pc:docMk/>
          <pc:sldMk cId="1053878596" sldId="271"/>
        </pc:sldMkLst>
        <pc:spChg chg="mod">
          <ac:chgData name="Jenkins, Molly" userId="f82eace4-548d-4394-b428-21d05efaaeac" providerId="ADAL" clId="{B2B4BBC2-9858-4269-84C3-EC9C071A5627}" dt="2023-02-28T21:18:18.509" v="82" actId="20577"/>
          <ac:spMkLst>
            <pc:docMk/>
            <pc:sldMk cId="1053878596" sldId="271"/>
            <ac:spMk id="2" creationId="{1968201C-F996-2CDC-0F65-B39374F7CF10}"/>
          </ac:spMkLst>
        </pc:spChg>
      </pc:sldChg>
      <pc:sldChg chg="add del">
        <pc:chgData name="Jenkins, Molly" userId="f82eace4-548d-4394-b428-21d05efaaeac" providerId="ADAL" clId="{B2B4BBC2-9858-4269-84C3-EC9C071A5627}" dt="2023-02-28T21:18:58.812" v="131" actId="47"/>
        <pc:sldMkLst>
          <pc:docMk/>
          <pc:sldMk cId="1921961456" sldId="272"/>
        </pc:sldMkLst>
      </pc:sldChg>
      <pc:sldChg chg="modSp add del mod modNotesTx">
        <pc:chgData name="Jenkins, Molly" userId="f82eace4-548d-4394-b428-21d05efaaeac" providerId="ADAL" clId="{B2B4BBC2-9858-4269-84C3-EC9C071A5627}" dt="2023-03-08T16:22:05.076" v="11164" actId="47"/>
        <pc:sldMkLst>
          <pc:docMk/>
          <pc:sldMk cId="3670931734" sldId="273"/>
        </pc:sldMkLst>
        <pc:spChg chg="mod">
          <ac:chgData name="Jenkins, Molly" userId="f82eace4-548d-4394-b428-21d05efaaeac" providerId="ADAL" clId="{B2B4BBC2-9858-4269-84C3-EC9C071A5627}" dt="2023-03-06T21:23:31.808" v="2618" actId="20577"/>
          <ac:spMkLst>
            <pc:docMk/>
            <pc:sldMk cId="3670931734" sldId="273"/>
            <ac:spMk id="2" creationId="{55BEA2B2-DD0F-4299-7E1E-3E4372C7B785}"/>
          </ac:spMkLst>
        </pc:spChg>
        <pc:spChg chg="mod">
          <ac:chgData name="Jenkins, Molly" userId="f82eace4-548d-4394-b428-21d05efaaeac" providerId="ADAL" clId="{B2B4BBC2-9858-4269-84C3-EC9C071A5627}" dt="2023-03-08T16:21:44.307" v="11157" actId="21"/>
          <ac:spMkLst>
            <pc:docMk/>
            <pc:sldMk cId="3670931734" sldId="273"/>
            <ac:spMk id="3" creationId="{8F64C84E-BE73-4C07-F5A1-515E500E23BE}"/>
          </ac:spMkLst>
        </pc:spChg>
      </pc:sldChg>
      <pc:sldChg chg="addSp delSp modSp add del mod modNotesTx">
        <pc:chgData name="Jenkins, Molly" userId="f82eace4-548d-4394-b428-21d05efaaeac" providerId="ADAL" clId="{B2B4BBC2-9858-4269-84C3-EC9C071A5627}" dt="2023-03-08T15:48:49.614" v="10494" actId="2696"/>
        <pc:sldMkLst>
          <pc:docMk/>
          <pc:sldMk cId="3544268434" sldId="274"/>
        </pc:sldMkLst>
        <pc:spChg chg="mod">
          <ac:chgData name="Jenkins, Molly" userId="f82eace4-548d-4394-b428-21d05efaaeac" providerId="ADAL" clId="{B2B4BBC2-9858-4269-84C3-EC9C071A5627}" dt="2023-03-06T20:36:08.750" v="2159" actId="20577"/>
          <ac:spMkLst>
            <pc:docMk/>
            <pc:sldMk cId="3544268434" sldId="274"/>
            <ac:spMk id="2" creationId="{55BEA2B2-DD0F-4299-7E1E-3E4372C7B785}"/>
          </ac:spMkLst>
        </pc:spChg>
        <pc:spChg chg="mod">
          <ac:chgData name="Jenkins, Molly" userId="f82eace4-548d-4394-b428-21d05efaaeac" providerId="ADAL" clId="{B2B4BBC2-9858-4269-84C3-EC9C071A5627}" dt="2023-03-08T15:48:46.547" v="10493" actId="21"/>
          <ac:spMkLst>
            <pc:docMk/>
            <pc:sldMk cId="3544268434" sldId="274"/>
            <ac:spMk id="3" creationId="{8F64C84E-BE73-4C07-F5A1-515E500E23BE}"/>
          </ac:spMkLst>
        </pc:spChg>
        <pc:spChg chg="add del mod">
          <ac:chgData name="Jenkins, Molly" userId="f82eace4-548d-4394-b428-21d05efaaeac" providerId="ADAL" clId="{B2B4BBC2-9858-4269-84C3-EC9C071A5627}" dt="2023-03-07T21:00:30.976" v="7049" actId="478"/>
          <ac:spMkLst>
            <pc:docMk/>
            <pc:sldMk cId="3544268434" sldId="274"/>
            <ac:spMk id="4" creationId="{6BD89DBE-7F60-2B03-D273-906EBFCFB27C}"/>
          </ac:spMkLst>
        </pc:spChg>
        <pc:spChg chg="add del mod">
          <ac:chgData name="Jenkins, Molly" userId="f82eace4-548d-4394-b428-21d05efaaeac" providerId="ADAL" clId="{B2B4BBC2-9858-4269-84C3-EC9C071A5627}" dt="2023-03-08T15:46:23.889" v="10481" actId="478"/>
          <ac:spMkLst>
            <pc:docMk/>
            <pc:sldMk cId="3544268434" sldId="274"/>
            <ac:spMk id="6" creationId="{26B92055-2546-1EB2-278D-D6193BB058D4}"/>
          </ac:spMkLst>
        </pc:spChg>
      </pc:sldChg>
      <pc:sldChg chg="modSp add del mod ord">
        <pc:chgData name="Jenkins, Molly" userId="f82eace4-548d-4394-b428-21d05efaaeac" providerId="ADAL" clId="{B2B4BBC2-9858-4269-84C3-EC9C071A5627}" dt="2023-03-06T21:30:07.977" v="3351" actId="47"/>
        <pc:sldMkLst>
          <pc:docMk/>
          <pc:sldMk cId="2533098438" sldId="275"/>
        </pc:sldMkLst>
        <pc:spChg chg="mod">
          <ac:chgData name="Jenkins, Molly" userId="f82eace4-548d-4394-b428-21d05efaaeac" providerId="ADAL" clId="{B2B4BBC2-9858-4269-84C3-EC9C071A5627}" dt="2023-02-28T21:19:39.577" v="167" actId="20577"/>
          <ac:spMkLst>
            <pc:docMk/>
            <pc:sldMk cId="2533098438" sldId="275"/>
            <ac:spMk id="2" creationId="{1968201C-F996-2CDC-0F65-B39374F7CF10}"/>
          </ac:spMkLst>
        </pc:spChg>
        <pc:spChg chg="mod">
          <ac:chgData name="Jenkins, Molly" userId="f82eace4-548d-4394-b428-21d05efaaeac" providerId="ADAL" clId="{B2B4BBC2-9858-4269-84C3-EC9C071A5627}" dt="2023-02-28T21:25:35.161" v="671" actId="20577"/>
          <ac:spMkLst>
            <pc:docMk/>
            <pc:sldMk cId="2533098438" sldId="275"/>
            <ac:spMk id="3" creationId="{66F4042E-7D5B-BDE6-C9F2-AC57FF762130}"/>
          </ac:spMkLst>
        </pc:spChg>
      </pc:sldChg>
      <pc:sldChg chg="modSp add del mod">
        <pc:chgData name="Jenkins, Molly" userId="f82eace4-548d-4394-b428-21d05efaaeac" providerId="ADAL" clId="{B2B4BBC2-9858-4269-84C3-EC9C071A5627}" dt="2023-03-06T21:39:47.851" v="4445" actId="47"/>
        <pc:sldMkLst>
          <pc:docMk/>
          <pc:sldMk cId="4270468914" sldId="276"/>
        </pc:sldMkLst>
        <pc:spChg chg="mod">
          <ac:chgData name="Jenkins, Molly" userId="f82eace4-548d-4394-b428-21d05efaaeac" providerId="ADAL" clId="{B2B4BBC2-9858-4269-84C3-EC9C071A5627}" dt="2023-02-28T21:20:33.744" v="234" actId="20577"/>
          <ac:spMkLst>
            <pc:docMk/>
            <pc:sldMk cId="4270468914" sldId="276"/>
            <ac:spMk id="2" creationId="{1968201C-F996-2CDC-0F65-B39374F7CF10}"/>
          </ac:spMkLst>
        </pc:spChg>
      </pc:sldChg>
      <pc:sldChg chg="modSp add del mod ord modNotesTx">
        <pc:chgData name="Jenkins, Molly" userId="f82eace4-548d-4394-b428-21d05efaaeac" providerId="ADAL" clId="{B2B4BBC2-9858-4269-84C3-EC9C071A5627}" dt="2023-03-08T16:05:59.841" v="11099" actId="47"/>
        <pc:sldMkLst>
          <pc:docMk/>
          <pc:sldMk cId="747009834" sldId="277"/>
        </pc:sldMkLst>
        <pc:spChg chg="mod">
          <ac:chgData name="Jenkins, Molly" userId="f82eace4-548d-4394-b428-21d05efaaeac" providerId="ADAL" clId="{B2B4BBC2-9858-4269-84C3-EC9C071A5627}" dt="2023-03-06T21:50:40.982" v="5087" actId="14100"/>
          <ac:spMkLst>
            <pc:docMk/>
            <pc:sldMk cId="747009834" sldId="277"/>
            <ac:spMk id="2" creationId="{55BEA2B2-DD0F-4299-7E1E-3E4372C7B785}"/>
          </ac:spMkLst>
        </pc:spChg>
        <pc:spChg chg="mod">
          <ac:chgData name="Jenkins, Molly" userId="f82eace4-548d-4394-b428-21d05efaaeac" providerId="ADAL" clId="{B2B4BBC2-9858-4269-84C3-EC9C071A5627}" dt="2023-03-08T16:03:19.573" v="10947" actId="27636"/>
          <ac:spMkLst>
            <pc:docMk/>
            <pc:sldMk cId="747009834" sldId="277"/>
            <ac:spMk id="3" creationId="{8F64C84E-BE73-4C07-F5A1-515E500E23BE}"/>
          </ac:spMkLst>
        </pc:spChg>
      </pc:sldChg>
      <pc:sldChg chg="modSp add del mod">
        <pc:chgData name="Jenkins, Molly" userId="f82eace4-548d-4394-b428-21d05efaaeac" providerId="ADAL" clId="{B2B4BBC2-9858-4269-84C3-EC9C071A5627}" dt="2023-03-07T18:54:22.309" v="6420" actId="47"/>
        <pc:sldMkLst>
          <pc:docMk/>
          <pc:sldMk cId="411841508" sldId="278"/>
        </pc:sldMkLst>
        <pc:spChg chg="mod">
          <ac:chgData name="Jenkins, Molly" userId="f82eace4-548d-4394-b428-21d05efaaeac" providerId="ADAL" clId="{B2B4BBC2-9858-4269-84C3-EC9C071A5627}" dt="2023-02-28T21:20:30.018" v="233" actId="20577"/>
          <ac:spMkLst>
            <pc:docMk/>
            <pc:sldMk cId="411841508" sldId="278"/>
            <ac:spMk id="2" creationId="{1968201C-F996-2CDC-0F65-B39374F7CF10}"/>
          </ac:spMkLst>
        </pc:spChg>
      </pc:sldChg>
      <pc:sldChg chg="addSp delSp modSp add mod ord addCm modCm modNotesTx">
        <pc:chgData name="Jenkins, Molly" userId="f82eace4-548d-4394-b428-21d05efaaeac" providerId="ADAL" clId="{B2B4BBC2-9858-4269-84C3-EC9C071A5627}" dt="2023-03-10T19:57:59.252" v="12233" actId="14100"/>
        <pc:sldMkLst>
          <pc:docMk/>
          <pc:sldMk cId="1677440154" sldId="279"/>
        </pc:sldMkLst>
        <pc:spChg chg="mod ord">
          <ac:chgData name="Jenkins, Molly" userId="f82eace4-548d-4394-b428-21d05efaaeac" providerId="ADAL" clId="{B2B4BBC2-9858-4269-84C3-EC9C071A5627}" dt="2023-03-10T19:57:59.252" v="12233" actId="14100"/>
          <ac:spMkLst>
            <pc:docMk/>
            <pc:sldMk cId="1677440154" sldId="279"/>
            <ac:spMk id="2" creationId="{55BEA2B2-DD0F-4299-7E1E-3E4372C7B785}"/>
          </ac:spMkLst>
        </pc:spChg>
        <pc:spChg chg="mod ord">
          <ac:chgData name="Jenkins, Molly" userId="f82eace4-548d-4394-b428-21d05efaaeac" providerId="ADAL" clId="{B2B4BBC2-9858-4269-84C3-EC9C071A5627}" dt="2023-03-10T19:21:44.892" v="11967" actId="1037"/>
          <ac:spMkLst>
            <pc:docMk/>
            <pc:sldMk cId="1677440154" sldId="279"/>
            <ac:spMk id="3" creationId="{8F64C84E-BE73-4C07-F5A1-515E500E23BE}"/>
          </ac:spMkLst>
        </pc:spChg>
        <pc:picChg chg="add mod">
          <ac:chgData name="Jenkins, Molly" userId="f82eace4-548d-4394-b428-21d05efaaeac" providerId="ADAL" clId="{B2B4BBC2-9858-4269-84C3-EC9C071A5627}" dt="2023-03-10T19:21:11.947" v="11961" actId="1076"/>
          <ac:picMkLst>
            <pc:docMk/>
            <pc:sldMk cId="1677440154" sldId="279"/>
            <ac:picMk id="4" creationId="{686D4246-1E13-4538-B132-88EF7B34D18A}"/>
          </ac:picMkLst>
        </pc:picChg>
        <pc:picChg chg="add del mod">
          <ac:chgData name="Jenkins, Molly" userId="f82eace4-548d-4394-b428-21d05efaaeac" providerId="ADAL" clId="{B2B4BBC2-9858-4269-84C3-EC9C071A5627}" dt="2023-03-09T20:53:52.231" v="11854" actId="478"/>
          <ac:picMkLst>
            <pc:docMk/>
            <pc:sldMk cId="1677440154" sldId="279"/>
            <ac:picMk id="5" creationId="{55B29605-457C-2382-5158-5D43E2D25FF8}"/>
          </ac:picMkLst>
        </pc:picChg>
        <pc:picChg chg="add mod">
          <ac:chgData name="Jenkins, Molly" userId="f82eace4-548d-4394-b428-21d05efaaeac" providerId="ADAL" clId="{B2B4BBC2-9858-4269-84C3-EC9C071A5627}" dt="2023-03-10T19:21:01.887" v="11960" actId="1076"/>
          <ac:picMkLst>
            <pc:docMk/>
            <pc:sldMk cId="1677440154" sldId="279"/>
            <ac:picMk id="6" creationId="{D3B894D4-AA59-94BB-F7DA-4848236EFA6E}"/>
          </ac:picMkLst>
        </pc:picChg>
      </pc:sldChg>
      <pc:sldChg chg="modSp add del mod ord modShow">
        <pc:chgData name="Jenkins, Molly" userId="f82eace4-548d-4394-b428-21d05efaaeac" providerId="ADAL" clId="{B2B4BBC2-9858-4269-84C3-EC9C071A5627}" dt="2023-03-07T21:56:22.411" v="8252" actId="47"/>
        <pc:sldMkLst>
          <pc:docMk/>
          <pc:sldMk cId="637929578" sldId="280"/>
        </pc:sldMkLst>
        <pc:spChg chg="mod">
          <ac:chgData name="Jenkins, Molly" userId="f82eace4-548d-4394-b428-21d05efaaeac" providerId="ADAL" clId="{B2B4BBC2-9858-4269-84C3-EC9C071A5627}" dt="2023-02-28T21:20:58.547" v="291" actId="20577"/>
          <ac:spMkLst>
            <pc:docMk/>
            <pc:sldMk cId="637929578" sldId="280"/>
            <ac:spMk id="2" creationId="{55BEA2B2-DD0F-4299-7E1E-3E4372C7B785}"/>
          </ac:spMkLst>
        </pc:spChg>
        <pc:spChg chg="mod">
          <ac:chgData name="Jenkins, Molly" userId="f82eace4-548d-4394-b428-21d05efaaeac" providerId="ADAL" clId="{B2B4BBC2-9858-4269-84C3-EC9C071A5627}" dt="2023-03-07T21:56:17.515" v="8250" actId="21"/>
          <ac:spMkLst>
            <pc:docMk/>
            <pc:sldMk cId="637929578" sldId="280"/>
            <ac:spMk id="3" creationId="{8F64C84E-BE73-4C07-F5A1-515E500E23BE}"/>
          </ac:spMkLst>
        </pc:spChg>
      </pc:sldChg>
      <pc:sldChg chg="addSp delSp modSp add mod ord addCm modNotesTx">
        <pc:chgData name="Jenkins, Molly" userId="f82eace4-548d-4394-b428-21d05efaaeac" providerId="ADAL" clId="{B2B4BBC2-9858-4269-84C3-EC9C071A5627}" dt="2023-03-10T19:57:31.171" v="12223"/>
        <pc:sldMkLst>
          <pc:docMk/>
          <pc:sldMk cId="3190359874" sldId="281"/>
        </pc:sldMkLst>
        <pc:spChg chg="mod ord">
          <ac:chgData name="Jenkins, Molly" userId="f82eace4-548d-4394-b428-21d05efaaeac" providerId="ADAL" clId="{B2B4BBC2-9858-4269-84C3-EC9C071A5627}" dt="2023-03-10T19:57:31.171" v="12223"/>
          <ac:spMkLst>
            <pc:docMk/>
            <pc:sldMk cId="3190359874" sldId="281"/>
            <ac:spMk id="2" creationId="{55BEA2B2-DD0F-4299-7E1E-3E4372C7B785}"/>
          </ac:spMkLst>
        </pc:spChg>
        <pc:spChg chg="del">
          <ac:chgData name="Jenkins, Molly" userId="f82eace4-548d-4394-b428-21d05efaaeac" providerId="ADAL" clId="{B2B4BBC2-9858-4269-84C3-EC9C071A5627}" dt="2023-03-06T21:53:31.212" v="5104" actId="931"/>
          <ac:spMkLst>
            <pc:docMk/>
            <pc:sldMk cId="3190359874" sldId="281"/>
            <ac:spMk id="3" creationId="{8F64C84E-BE73-4C07-F5A1-515E500E23BE}"/>
          </ac:spMkLst>
        </pc:spChg>
        <pc:picChg chg="add mod modCrop">
          <ac:chgData name="Jenkins, Molly" userId="f82eace4-548d-4394-b428-21d05efaaeac" providerId="ADAL" clId="{B2B4BBC2-9858-4269-84C3-EC9C071A5627}" dt="2023-03-06T21:54:31.822" v="5119" actId="1076"/>
          <ac:picMkLst>
            <pc:docMk/>
            <pc:sldMk cId="3190359874" sldId="281"/>
            <ac:picMk id="5" creationId="{F08AC509-2EA5-48B4-746F-1D1F8C18F6F7}"/>
          </ac:picMkLst>
        </pc:picChg>
        <pc:picChg chg="add del mod">
          <ac:chgData name="Jenkins, Molly" userId="f82eace4-548d-4394-b428-21d05efaaeac" providerId="ADAL" clId="{B2B4BBC2-9858-4269-84C3-EC9C071A5627}" dt="2023-03-06T21:55:37.124" v="5125" actId="478"/>
          <ac:picMkLst>
            <pc:docMk/>
            <pc:sldMk cId="3190359874" sldId="281"/>
            <ac:picMk id="7" creationId="{FB9A98E9-D094-D3C7-6643-24E57187E8DD}"/>
          </ac:picMkLst>
        </pc:picChg>
        <pc:picChg chg="add del mod">
          <ac:chgData name="Jenkins, Molly" userId="f82eace4-548d-4394-b428-21d05efaaeac" providerId="ADAL" clId="{B2B4BBC2-9858-4269-84C3-EC9C071A5627}" dt="2023-03-06T21:56:20.264" v="5129" actId="478"/>
          <ac:picMkLst>
            <pc:docMk/>
            <pc:sldMk cId="3190359874" sldId="281"/>
            <ac:picMk id="9" creationId="{E25E1274-8311-6B8F-53EF-343D07008024}"/>
          </ac:picMkLst>
        </pc:picChg>
        <pc:picChg chg="add del mod">
          <ac:chgData name="Jenkins, Molly" userId="f82eace4-548d-4394-b428-21d05efaaeac" providerId="ADAL" clId="{B2B4BBC2-9858-4269-84C3-EC9C071A5627}" dt="2023-03-06T21:56:42.285" v="5136" actId="478"/>
          <ac:picMkLst>
            <pc:docMk/>
            <pc:sldMk cId="3190359874" sldId="281"/>
            <ac:picMk id="11" creationId="{F233503B-D1E9-ED6A-0F8A-C307BB4C3614}"/>
          </ac:picMkLst>
        </pc:picChg>
        <pc:picChg chg="add mod">
          <ac:chgData name="Jenkins, Molly" userId="f82eace4-548d-4394-b428-21d05efaaeac" providerId="ADAL" clId="{B2B4BBC2-9858-4269-84C3-EC9C071A5627}" dt="2023-03-06T21:57:17.489" v="5142" actId="1076"/>
          <ac:picMkLst>
            <pc:docMk/>
            <pc:sldMk cId="3190359874" sldId="281"/>
            <ac:picMk id="13" creationId="{C8E483E4-0361-D5CA-32D1-79663A14FA28}"/>
          </ac:picMkLst>
        </pc:picChg>
      </pc:sldChg>
      <pc:sldChg chg="modSp add del mod">
        <pc:chgData name="Jenkins, Molly" userId="f82eace4-548d-4394-b428-21d05efaaeac" providerId="ADAL" clId="{B2B4BBC2-9858-4269-84C3-EC9C071A5627}" dt="2023-03-08T16:22:32.771" v="11171" actId="47"/>
        <pc:sldMkLst>
          <pc:docMk/>
          <pc:sldMk cId="4129216971" sldId="282"/>
        </pc:sldMkLst>
        <pc:spChg chg="mod">
          <ac:chgData name="Jenkins, Molly" userId="f82eace4-548d-4394-b428-21d05efaaeac" providerId="ADAL" clId="{B2B4BBC2-9858-4269-84C3-EC9C071A5627}" dt="2023-03-08T16:06:51.817" v="11106" actId="21"/>
          <ac:spMkLst>
            <pc:docMk/>
            <pc:sldMk cId="4129216971" sldId="282"/>
            <ac:spMk id="3" creationId="{8F64C84E-BE73-4C07-F5A1-515E500E23BE}"/>
          </ac:spMkLst>
        </pc:spChg>
      </pc:sldChg>
      <pc:sldChg chg="modSp new del mod modShow modNotesTx">
        <pc:chgData name="Jenkins, Molly" userId="f82eace4-548d-4394-b428-21d05efaaeac" providerId="ADAL" clId="{B2B4BBC2-9858-4269-84C3-EC9C071A5627}" dt="2023-03-10T22:16:38.539" v="13616" actId="47"/>
        <pc:sldMkLst>
          <pc:docMk/>
          <pc:sldMk cId="4035348567" sldId="283"/>
        </pc:sldMkLst>
        <pc:spChg chg="mod">
          <ac:chgData name="Jenkins, Molly" userId="f82eace4-548d-4394-b428-21d05efaaeac" providerId="ADAL" clId="{B2B4BBC2-9858-4269-84C3-EC9C071A5627}" dt="2023-03-06T21:40:20.712" v="4456" actId="20577"/>
          <ac:spMkLst>
            <pc:docMk/>
            <pc:sldMk cId="4035348567" sldId="283"/>
            <ac:spMk id="2" creationId="{C6C6C281-84F3-2F0A-F129-0325D7A23B99}"/>
          </ac:spMkLst>
        </pc:spChg>
        <pc:spChg chg="mod">
          <ac:chgData name="Jenkins, Molly" userId="f82eace4-548d-4394-b428-21d05efaaeac" providerId="ADAL" clId="{B2B4BBC2-9858-4269-84C3-EC9C071A5627}" dt="2023-03-10T21:42:02.836" v="12408" actId="20577"/>
          <ac:spMkLst>
            <pc:docMk/>
            <pc:sldMk cId="4035348567" sldId="283"/>
            <ac:spMk id="3" creationId="{F6B8D31C-2C02-57EA-3E96-98B3F1FABD31}"/>
          </ac:spMkLst>
        </pc:spChg>
      </pc:sldChg>
      <pc:sldChg chg="addSp delSp modSp add mod ord modNotesTx">
        <pc:chgData name="Jenkins, Molly" userId="f82eace4-548d-4394-b428-21d05efaaeac" providerId="ADAL" clId="{B2B4BBC2-9858-4269-84C3-EC9C071A5627}" dt="2023-03-10T19:57:36.682" v="12226" actId="20577"/>
        <pc:sldMkLst>
          <pc:docMk/>
          <pc:sldMk cId="274203311" sldId="284"/>
        </pc:sldMkLst>
        <pc:spChg chg="mod">
          <ac:chgData name="Jenkins, Molly" userId="f82eace4-548d-4394-b428-21d05efaaeac" providerId="ADAL" clId="{B2B4BBC2-9858-4269-84C3-EC9C071A5627}" dt="2023-03-10T19:57:36.682" v="12226" actId="20577"/>
          <ac:spMkLst>
            <pc:docMk/>
            <pc:sldMk cId="274203311" sldId="284"/>
            <ac:spMk id="2" creationId="{55BEA2B2-DD0F-4299-7E1E-3E4372C7B785}"/>
          </ac:spMkLst>
        </pc:spChg>
        <pc:spChg chg="add del mod">
          <ac:chgData name="Jenkins, Molly" userId="f82eace4-548d-4394-b428-21d05efaaeac" providerId="ADAL" clId="{B2B4BBC2-9858-4269-84C3-EC9C071A5627}" dt="2023-03-07T20:55:48.703" v="7034" actId="478"/>
          <ac:spMkLst>
            <pc:docMk/>
            <pc:sldMk cId="274203311" sldId="284"/>
            <ac:spMk id="4" creationId="{B7A3AE05-0D1B-1E62-B4DF-2D81EFE4F5DC}"/>
          </ac:spMkLst>
        </pc:spChg>
        <pc:spChg chg="add del mod">
          <ac:chgData name="Jenkins, Molly" userId="f82eace4-548d-4394-b428-21d05efaaeac" providerId="ADAL" clId="{B2B4BBC2-9858-4269-84C3-EC9C071A5627}" dt="2023-03-07T20:55:51.462" v="7036" actId="478"/>
          <ac:spMkLst>
            <pc:docMk/>
            <pc:sldMk cId="274203311" sldId="284"/>
            <ac:spMk id="5" creationId="{97F803D7-5BE5-9C4C-3AB0-F3FDDC492774}"/>
          </ac:spMkLst>
        </pc:spChg>
        <pc:spChg chg="add del mod">
          <ac:chgData name="Jenkins, Molly" userId="f82eace4-548d-4394-b428-21d05efaaeac" providerId="ADAL" clId="{B2B4BBC2-9858-4269-84C3-EC9C071A5627}" dt="2023-03-07T20:55:50.436" v="7035" actId="478"/>
          <ac:spMkLst>
            <pc:docMk/>
            <pc:sldMk cId="274203311" sldId="284"/>
            <ac:spMk id="6" creationId="{13223EB2-70E9-04B7-D5FA-1B3FD68A5074}"/>
          </ac:spMkLst>
        </pc:spChg>
        <pc:spChg chg="add mod">
          <ac:chgData name="Jenkins, Molly" userId="f82eace4-548d-4394-b428-21d05efaaeac" providerId="ADAL" clId="{B2B4BBC2-9858-4269-84C3-EC9C071A5627}" dt="2023-03-10T19:37:51.459" v="12124" actId="1037"/>
          <ac:spMkLst>
            <pc:docMk/>
            <pc:sldMk cId="274203311" sldId="284"/>
            <ac:spMk id="16" creationId="{046016D4-28FB-FA9F-0105-DB994E116F85}"/>
          </ac:spMkLst>
        </pc:spChg>
        <pc:spChg chg="add mod">
          <ac:chgData name="Jenkins, Molly" userId="f82eace4-548d-4394-b428-21d05efaaeac" providerId="ADAL" clId="{B2B4BBC2-9858-4269-84C3-EC9C071A5627}" dt="2023-03-10T19:34:18.526" v="12066" actId="14100"/>
          <ac:spMkLst>
            <pc:docMk/>
            <pc:sldMk cId="274203311" sldId="284"/>
            <ac:spMk id="17" creationId="{AE85510B-F686-D859-45DA-7E71E3CDA82C}"/>
          </ac:spMkLst>
        </pc:spChg>
        <pc:spChg chg="add mod">
          <ac:chgData name="Jenkins, Molly" userId="f82eace4-548d-4394-b428-21d05efaaeac" providerId="ADAL" clId="{B2B4BBC2-9858-4269-84C3-EC9C071A5627}" dt="2023-03-10T19:34:07.159" v="12062" actId="14100"/>
          <ac:spMkLst>
            <pc:docMk/>
            <pc:sldMk cId="274203311" sldId="284"/>
            <ac:spMk id="18" creationId="{2B9DA68A-B141-39C3-C9E2-E4B9B80334F8}"/>
          </ac:spMkLst>
        </pc:spChg>
        <pc:spChg chg="add mod">
          <ac:chgData name="Jenkins, Molly" userId="f82eace4-548d-4394-b428-21d05efaaeac" providerId="ADAL" clId="{B2B4BBC2-9858-4269-84C3-EC9C071A5627}" dt="2023-03-10T19:34:13.834" v="12065" actId="14100"/>
          <ac:spMkLst>
            <pc:docMk/>
            <pc:sldMk cId="274203311" sldId="284"/>
            <ac:spMk id="19" creationId="{19FF76C1-43D4-74E9-17C2-D61F11DF3651}"/>
          </ac:spMkLst>
        </pc:spChg>
        <pc:spChg chg="add mod">
          <ac:chgData name="Jenkins, Molly" userId="f82eace4-548d-4394-b428-21d05efaaeac" providerId="ADAL" clId="{B2B4BBC2-9858-4269-84C3-EC9C071A5627}" dt="2023-03-10T19:34:20.444" v="12067"/>
          <ac:spMkLst>
            <pc:docMk/>
            <pc:sldMk cId="274203311" sldId="284"/>
            <ac:spMk id="20" creationId="{CBCADF0B-4E4F-9577-A2FA-77BAA3484025}"/>
          </ac:spMkLst>
        </pc:spChg>
        <pc:spChg chg="add mod">
          <ac:chgData name="Jenkins, Molly" userId="f82eace4-548d-4394-b428-21d05efaaeac" providerId="ADAL" clId="{B2B4BBC2-9858-4269-84C3-EC9C071A5627}" dt="2023-03-10T19:34:31.610" v="12070" actId="14100"/>
          <ac:spMkLst>
            <pc:docMk/>
            <pc:sldMk cId="274203311" sldId="284"/>
            <ac:spMk id="21" creationId="{A0380A9A-A7DE-6B2D-49E7-9E54FA6BE0DF}"/>
          </ac:spMkLst>
        </pc:spChg>
        <pc:spChg chg="add mod">
          <ac:chgData name="Jenkins, Molly" userId="f82eace4-548d-4394-b428-21d05efaaeac" providerId="ADAL" clId="{B2B4BBC2-9858-4269-84C3-EC9C071A5627}" dt="2023-03-10T19:34:39.519" v="12074" actId="1076"/>
          <ac:spMkLst>
            <pc:docMk/>
            <pc:sldMk cId="274203311" sldId="284"/>
            <ac:spMk id="22" creationId="{E3D2A2FD-A818-2BE2-F63B-5500DC862F67}"/>
          </ac:spMkLst>
        </pc:spChg>
        <pc:spChg chg="add mod">
          <ac:chgData name="Jenkins, Molly" userId="f82eace4-548d-4394-b428-21d05efaaeac" providerId="ADAL" clId="{B2B4BBC2-9858-4269-84C3-EC9C071A5627}" dt="2023-03-10T19:34:44.257" v="12076" actId="1076"/>
          <ac:spMkLst>
            <pc:docMk/>
            <pc:sldMk cId="274203311" sldId="284"/>
            <ac:spMk id="23" creationId="{78C42C50-95CA-3224-B4CD-ABD9755B434B}"/>
          </ac:spMkLst>
        </pc:spChg>
        <pc:spChg chg="add mod">
          <ac:chgData name="Jenkins, Molly" userId="f82eace4-548d-4394-b428-21d05efaaeac" providerId="ADAL" clId="{B2B4BBC2-9858-4269-84C3-EC9C071A5627}" dt="2023-03-10T19:34:52.509" v="12079" actId="14100"/>
          <ac:spMkLst>
            <pc:docMk/>
            <pc:sldMk cId="274203311" sldId="284"/>
            <ac:spMk id="24" creationId="{1D37858E-3A05-A92A-676F-E57029DBA25F}"/>
          </ac:spMkLst>
        </pc:spChg>
        <pc:spChg chg="add mod">
          <ac:chgData name="Jenkins, Molly" userId="f82eace4-548d-4394-b428-21d05efaaeac" providerId="ADAL" clId="{B2B4BBC2-9858-4269-84C3-EC9C071A5627}" dt="2023-03-10T19:36:21.735" v="12101" actId="208"/>
          <ac:spMkLst>
            <pc:docMk/>
            <pc:sldMk cId="274203311" sldId="284"/>
            <ac:spMk id="25" creationId="{140F1E2D-98F6-D87F-B664-8A2E427D3066}"/>
          </ac:spMkLst>
        </pc:spChg>
        <pc:spChg chg="add mod">
          <ac:chgData name="Jenkins, Molly" userId="f82eace4-548d-4394-b428-21d05efaaeac" providerId="ADAL" clId="{B2B4BBC2-9858-4269-84C3-EC9C071A5627}" dt="2023-03-10T19:36:31.105" v="12104" actId="1076"/>
          <ac:spMkLst>
            <pc:docMk/>
            <pc:sldMk cId="274203311" sldId="284"/>
            <ac:spMk id="26" creationId="{14CD4639-91F9-0E08-899A-BA8AA3F88230}"/>
          </ac:spMkLst>
        </pc:spChg>
        <pc:spChg chg="add mod">
          <ac:chgData name="Jenkins, Molly" userId="f82eace4-548d-4394-b428-21d05efaaeac" providerId="ADAL" clId="{B2B4BBC2-9858-4269-84C3-EC9C071A5627}" dt="2023-03-10T19:36:44.277" v="12108" actId="1076"/>
          <ac:spMkLst>
            <pc:docMk/>
            <pc:sldMk cId="274203311" sldId="284"/>
            <ac:spMk id="27" creationId="{32B62450-58B4-4AD1-BB5D-00AB8A7BE098}"/>
          </ac:spMkLst>
        </pc:spChg>
        <pc:spChg chg="add mod">
          <ac:chgData name="Jenkins, Molly" userId="f82eace4-548d-4394-b428-21d05efaaeac" providerId="ADAL" clId="{B2B4BBC2-9858-4269-84C3-EC9C071A5627}" dt="2023-03-10T19:37:02.034" v="12113" actId="14100"/>
          <ac:spMkLst>
            <pc:docMk/>
            <pc:sldMk cId="274203311" sldId="284"/>
            <ac:spMk id="28" creationId="{3F8A0441-0003-DA32-7EB1-3912A31CF8EC}"/>
          </ac:spMkLst>
        </pc:spChg>
        <pc:spChg chg="add mod">
          <ac:chgData name="Jenkins, Molly" userId="f82eace4-548d-4394-b428-21d05efaaeac" providerId="ADAL" clId="{B2B4BBC2-9858-4269-84C3-EC9C071A5627}" dt="2023-03-10T19:37:14.677" v="12116" actId="1076"/>
          <ac:spMkLst>
            <pc:docMk/>
            <pc:sldMk cId="274203311" sldId="284"/>
            <ac:spMk id="29" creationId="{835F9DD8-27A7-ABC6-FF06-1EB2BAE04063}"/>
          </ac:spMkLst>
        </pc:spChg>
        <pc:spChg chg="add mod">
          <ac:chgData name="Jenkins, Molly" userId="f82eace4-548d-4394-b428-21d05efaaeac" providerId="ADAL" clId="{B2B4BBC2-9858-4269-84C3-EC9C071A5627}" dt="2023-03-10T19:37:26.940" v="12118" actId="1076"/>
          <ac:spMkLst>
            <pc:docMk/>
            <pc:sldMk cId="274203311" sldId="284"/>
            <ac:spMk id="30" creationId="{99FAC282-AFD8-B8FC-ACFE-0AE82E51643F}"/>
          </ac:spMkLst>
        </pc:spChg>
        <pc:spChg chg="add mod">
          <ac:chgData name="Jenkins, Molly" userId="f82eace4-548d-4394-b428-21d05efaaeac" providerId="ADAL" clId="{B2B4BBC2-9858-4269-84C3-EC9C071A5627}" dt="2023-03-10T19:37:38.683" v="12120" actId="1076"/>
          <ac:spMkLst>
            <pc:docMk/>
            <pc:sldMk cId="274203311" sldId="284"/>
            <ac:spMk id="31" creationId="{E6F90C09-14A1-46F3-272E-9723A3166F01}"/>
          </ac:spMkLst>
        </pc:spChg>
        <pc:spChg chg="add mod">
          <ac:chgData name="Jenkins, Molly" userId="f82eace4-548d-4394-b428-21d05efaaeac" providerId="ADAL" clId="{B2B4BBC2-9858-4269-84C3-EC9C071A5627}" dt="2023-03-10T19:38:20.853" v="12129" actId="14100"/>
          <ac:spMkLst>
            <pc:docMk/>
            <pc:sldMk cId="274203311" sldId="284"/>
            <ac:spMk id="32" creationId="{CF3EC7F0-4F06-2D3D-BFC7-020CC9DC5E3A}"/>
          </ac:spMkLst>
        </pc:spChg>
        <pc:spChg chg="add mod">
          <ac:chgData name="Jenkins, Molly" userId="f82eace4-548d-4394-b428-21d05efaaeac" providerId="ADAL" clId="{B2B4BBC2-9858-4269-84C3-EC9C071A5627}" dt="2023-03-10T19:38:55.589" v="12133" actId="14100"/>
          <ac:spMkLst>
            <pc:docMk/>
            <pc:sldMk cId="274203311" sldId="284"/>
            <ac:spMk id="33" creationId="{C5067AF2-0A45-4F9C-44D0-360D0FA548D0}"/>
          </ac:spMkLst>
        </pc:spChg>
        <pc:spChg chg="add mod">
          <ac:chgData name="Jenkins, Molly" userId="f82eace4-548d-4394-b428-21d05efaaeac" providerId="ADAL" clId="{B2B4BBC2-9858-4269-84C3-EC9C071A5627}" dt="2023-03-10T19:39:21.178" v="12148" actId="14100"/>
          <ac:spMkLst>
            <pc:docMk/>
            <pc:sldMk cId="274203311" sldId="284"/>
            <ac:spMk id="34" creationId="{0B944A04-D003-C818-00FE-390151AEEBEE}"/>
          </ac:spMkLst>
        </pc:spChg>
        <pc:picChg chg="add del mod modCrop">
          <ac:chgData name="Jenkins, Molly" userId="f82eace4-548d-4394-b428-21d05efaaeac" providerId="ADAL" clId="{B2B4BBC2-9858-4269-84C3-EC9C071A5627}" dt="2023-03-10T19:06:56.781" v="11885" actId="478"/>
          <ac:picMkLst>
            <pc:docMk/>
            <pc:sldMk cId="274203311" sldId="284"/>
            <ac:picMk id="4" creationId="{684A7F22-2A79-25CF-D59E-6FEF95AAA5EE}"/>
          </ac:picMkLst>
        </pc:picChg>
        <pc:picChg chg="del">
          <ac:chgData name="Jenkins, Molly" userId="f82eace4-548d-4394-b428-21d05efaaeac" providerId="ADAL" clId="{B2B4BBC2-9858-4269-84C3-EC9C071A5627}" dt="2023-03-06T21:58:48.993" v="5145" actId="478"/>
          <ac:picMkLst>
            <pc:docMk/>
            <pc:sldMk cId="274203311" sldId="284"/>
            <ac:picMk id="5" creationId="{F08AC509-2EA5-48B4-746F-1D1F8C18F6F7}"/>
          </ac:picMkLst>
        </pc:picChg>
        <pc:picChg chg="add del mod modCrop">
          <ac:chgData name="Jenkins, Molly" userId="f82eace4-548d-4394-b428-21d05efaaeac" providerId="ADAL" clId="{B2B4BBC2-9858-4269-84C3-EC9C071A5627}" dt="2023-03-10T19:06:54.945" v="11884" actId="478"/>
          <ac:picMkLst>
            <pc:docMk/>
            <pc:sldMk cId="274203311" sldId="284"/>
            <ac:picMk id="6" creationId="{965514C6-ADC4-599D-9F3D-06AA84FD2A05}"/>
          </ac:picMkLst>
        </pc:picChg>
        <pc:picChg chg="add del mod">
          <ac:chgData name="Jenkins, Molly" userId="f82eace4-548d-4394-b428-21d05efaaeac" providerId="ADAL" clId="{B2B4BBC2-9858-4269-84C3-EC9C071A5627}" dt="2023-03-10T18:54:54.050" v="11861" actId="478"/>
          <ac:picMkLst>
            <pc:docMk/>
            <pc:sldMk cId="274203311" sldId="284"/>
            <ac:picMk id="8" creationId="{E33C8A14-2ECF-B94B-93B6-96321D0A09D8}"/>
          </ac:picMkLst>
        </pc:picChg>
        <pc:picChg chg="add del mod modCrop">
          <ac:chgData name="Jenkins, Molly" userId="f82eace4-548d-4394-b428-21d05efaaeac" providerId="ADAL" clId="{B2B4BBC2-9858-4269-84C3-EC9C071A5627}" dt="2023-03-10T19:13:25.172" v="11906" actId="478"/>
          <ac:picMkLst>
            <pc:docMk/>
            <pc:sldMk cId="274203311" sldId="284"/>
            <ac:picMk id="9" creationId="{D1E053D0-0E85-C25F-2E48-794FEDC079F8}"/>
          </ac:picMkLst>
        </pc:picChg>
        <pc:picChg chg="add del mod modCrop">
          <ac:chgData name="Jenkins, Molly" userId="f82eace4-548d-4394-b428-21d05efaaeac" providerId="ADAL" clId="{B2B4BBC2-9858-4269-84C3-EC9C071A5627}" dt="2023-03-10T19:19:08.280" v="11944" actId="21"/>
          <ac:picMkLst>
            <pc:docMk/>
            <pc:sldMk cId="274203311" sldId="284"/>
            <ac:picMk id="11" creationId="{14C14CE9-DC15-7B5C-9933-5E814E13E81A}"/>
          </ac:picMkLst>
        </pc:picChg>
        <pc:picChg chg="del">
          <ac:chgData name="Jenkins, Molly" userId="f82eace4-548d-4394-b428-21d05efaaeac" providerId="ADAL" clId="{B2B4BBC2-9858-4269-84C3-EC9C071A5627}" dt="2023-03-06T21:58:50.887" v="5146" actId="478"/>
          <ac:picMkLst>
            <pc:docMk/>
            <pc:sldMk cId="274203311" sldId="284"/>
            <ac:picMk id="13" creationId="{C8E483E4-0361-D5CA-32D1-79663A14FA28}"/>
          </ac:picMkLst>
        </pc:picChg>
        <pc:picChg chg="add mod modCrop">
          <ac:chgData name="Jenkins, Molly" userId="f82eace4-548d-4394-b428-21d05efaaeac" providerId="ADAL" clId="{B2B4BBC2-9858-4269-84C3-EC9C071A5627}" dt="2023-03-10T19:36:24.419" v="12102" actId="1076"/>
          <ac:picMkLst>
            <pc:docMk/>
            <pc:sldMk cId="274203311" sldId="284"/>
            <ac:picMk id="13" creationId="{CAA2A42A-30B5-79EB-4EE6-34260AD59D2B}"/>
          </ac:picMkLst>
        </pc:picChg>
        <pc:picChg chg="add mod modCrop">
          <ac:chgData name="Jenkins, Molly" userId="f82eace4-548d-4394-b428-21d05efaaeac" providerId="ADAL" clId="{B2B4BBC2-9858-4269-84C3-EC9C071A5627}" dt="2023-03-10T19:34:35.816" v="12073" actId="1076"/>
          <ac:picMkLst>
            <pc:docMk/>
            <pc:sldMk cId="274203311" sldId="284"/>
            <ac:picMk id="15" creationId="{8FA32F83-8A5A-730C-EE04-0D122FC8DF5E}"/>
          </ac:picMkLst>
        </pc:picChg>
      </pc:sldChg>
      <pc:sldChg chg="modSp new del mod modNotesTx">
        <pc:chgData name="Jenkins, Molly" userId="f82eace4-548d-4394-b428-21d05efaaeac" providerId="ADAL" clId="{B2B4BBC2-9858-4269-84C3-EC9C071A5627}" dt="2023-03-10T22:13:16.708" v="13351" actId="47"/>
        <pc:sldMkLst>
          <pc:docMk/>
          <pc:sldMk cId="2297650493" sldId="285"/>
        </pc:sldMkLst>
        <pc:spChg chg="mod">
          <ac:chgData name="Jenkins, Molly" userId="f82eace4-548d-4394-b428-21d05efaaeac" providerId="ADAL" clId="{B2B4BBC2-9858-4269-84C3-EC9C071A5627}" dt="2023-03-06T22:03:37.711" v="5942" actId="20577"/>
          <ac:spMkLst>
            <pc:docMk/>
            <pc:sldMk cId="2297650493" sldId="285"/>
            <ac:spMk id="2" creationId="{613289F5-8F65-4701-E04D-DBCEC08D4825}"/>
          </ac:spMkLst>
        </pc:spChg>
      </pc:sldChg>
      <pc:sldChg chg="addSp delSp modSp new mod">
        <pc:chgData name="Jenkins, Molly" userId="f82eace4-548d-4394-b428-21d05efaaeac" providerId="ADAL" clId="{B2B4BBC2-9858-4269-84C3-EC9C071A5627}" dt="2023-03-07T19:46:46.829" v="7032" actId="1076"/>
        <pc:sldMkLst>
          <pc:docMk/>
          <pc:sldMk cId="2235016513" sldId="286"/>
        </pc:sldMkLst>
        <pc:spChg chg="mod">
          <ac:chgData name="Jenkins, Molly" userId="f82eace4-548d-4394-b428-21d05efaaeac" providerId="ADAL" clId="{B2B4BBC2-9858-4269-84C3-EC9C071A5627}" dt="2023-03-07T19:22:24.948" v="6945" actId="1076"/>
          <ac:spMkLst>
            <pc:docMk/>
            <pc:sldMk cId="2235016513" sldId="286"/>
            <ac:spMk id="2" creationId="{B21B7A3B-1335-5B03-B936-74C68434F863}"/>
          </ac:spMkLst>
        </pc:spChg>
        <pc:spChg chg="del mod">
          <ac:chgData name="Jenkins, Molly" userId="f82eace4-548d-4394-b428-21d05efaaeac" providerId="ADAL" clId="{B2B4BBC2-9858-4269-84C3-EC9C071A5627}" dt="2023-03-07T19:42:14.289" v="6989" actId="478"/>
          <ac:spMkLst>
            <pc:docMk/>
            <pc:sldMk cId="2235016513" sldId="286"/>
            <ac:spMk id="3" creationId="{3B90D5C1-A78D-ADCD-3D76-05CCAA311110}"/>
          </ac:spMkLst>
        </pc:spChg>
        <pc:spChg chg="add del mod">
          <ac:chgData name="Jenkins, Molly" userId="f82eace4-548d-4394-b428-21d05efaaeac" providerId="ADAL" clId="{B2B4BBC2-9858-4269-84C3-EC9C071A5627}" dt="2023-03-07T19:05:44.035" v="6422"/>
          <ac:spMkLst>
            <pc:docMk/>
            <pc:sldMk cId="2235016513" sldId="286"/>
            <ac:spMk id="4" creationId="{5DBFFFF3-986C-4E69-3EBD-85D4AA5B94BB}"/>
          </ac:spMkLst>
        </pc:spChg>
        <pc:spChg chg="add del mod">
          <ac:chgData name="Jenkins, Molly" userId="f82eace4-548d-4394-b428-21d05efaaeac" providerId="ADAL" clId="{B2B4BBC2-9858-4269-84C3-EC9C071A5627}" dt="2023-03-07T19:05:44.035" v="6422"/>
          <ac:spMkLst>
            <pc:docMk/>
            <pc:sldMk cId="2235016513" sldId="286"/>
            <ac:spMk id="5" creationId="{44F1DE2D-6A9D-6D91-044B-92AF8658EAC9}"/>
          </ac:spMkLst>
        </pc:spChg>
        <pc:spChg chg="add del mod">
          <ac:chgData name="Jenkins, Molly" userId="f82eace4-548d-4394-b428-21d05efaaeac" providerId="ADAL" clId="{B2B4BBC2-9858-4269-84C3-EC9C071A5627}" dt="2023-03-07T19:05:44.035" v="6422"/>
          <ac:spMkLst>
            <pc:docMk/>
            <pc:sldMk cId="2235016513" sldId="286"/>
            <ac:spMk id="6" creationId="{A833B6FC-850D-7B7D-DB00-8994C2490A65}"/>
          </ac:spMkLst>
        </pc:spChg>
        <pc:spChg chg="add del mod">
          <ac:chgData name="Jenkins, Molly" userId="f82eace4-548d-4394-b428-21d05efaaeac" providerId="ADAL" clId="{B2B4BBC2-9858-4269-84C3-EC9C071A5627}" dt="2023-03-07T19:05:44.035" v="6422"/>
          <ac:spMkLst>
            <pc:docMk/>
            <pc:sldMk cId="2235016513" sldId="286"/>
            <ac:spMk id="7" creationId="{D9098D7C-BD48-7543-5C0D-89C69E286D20}"/>
          </ac:spMkLst>
        </pc:spChg>
        <pc:spChg chg="add del mod">
          <ac:chgData name="Jenkins, Molly" userId="f82eace4-548d-4394-b428-21d05efaaeac" providerId="ADAL" clId="{B2B4BBC2-9858-4269-84C3-EC9C071A5627}" dt="2023-03-07T19:05:44.035" v="6422"/>
          <ac:spMkLst>
            <pc:docMk/>
            <pc:sldMk cId="2235016513" sldId="286"/>
            <ac:spMk id="8" creationId="{DD5DC12B-73C6-5311-DC0A-7F23C2838855}"/>
          </ac:spMkLst>
        </pc:spChg>
        <pc:spChg chg="add del mod">
          <ac:chgData name="Jenkins, Molly" userId="f82eace4-548d-4394-b428-21d05efaaeac" providerId="ADAL" clId="{B2B4BBC2-9858-4269-84C3-EC9C071A5627}" dt="2023-03-07T19:17:32.131" v="6888" actId="478"/>
          <ac:spMkLst>
            <pc:docMk/>
            <pc:sldMk cId="2235016513" sldId="286"/>
            <ac:spMk id="9" creationId="{5EB0898C-BC7D-ABAA-D504-96EF532AC5FA}"/>
          </ac:spMkLst>
        </pc:spChg>
        <pc:spChg chg="add mod ord">
          <ac:chgData name="Jenkins, Molly" userId="f82eace4-548d-4394-b428-21d05efaaeac" providerId="ADAL" clId="{B2B4BBC2-9858-4269-84C3-EC9C071A5627}" dt="2023-03-07T19:46:33.037" v="7029" actId="1076"/>
          <ac:spMkLst>
            <pc:docMk/>
            <pc:sldMk cId="2235016513" sldId="286"/>
            <ac:spMk id="11" creationId="{37050453-3938-542A-A85A-AAB3B7F19B3C}"/>
          </ac:spMkLst>
        </pc:spChg>
        <pc:spChg chg="add del mod">
          <ac:chgData name="Jenkins, Molly" userId="f82eace4-548d-4394-b428-21d05efaaeac" providerId="ADAL" clId="{B2B4BBC2-9858-4269-84C3-EC9C071A5627}" dt="2023-03-07T19:42:16.931" v="6990" actId="478"/>
          <ac:spMkLst>
            <pc:docMk/>
            <pc:sldMk cId="2235016513" sldId="286"/>
            <ac:spMk id="19" creationId="{7A0E8396-7186-6EDC-EA8C-15DC59CAF093}"/>
          </ac:spMkLst>
        </pc:spChg>
        <pc:picChg chg="add del mod">
          <ac:chgData name="Jenkins, Molly" userId="f82eace4-548d-4394-b428-21d05efaaeac" providerId="ADAL" clId="{B2B4BBC2-9858-4269-84C3-EC9C071A5627}" dt="2023-03-07T19:39:17.143" v="6970" actId="478"/>
          <ac:picMkLst>
            <pc:docMk/>
            <pc:sldMk cId="2235016513" sldId="286"/>
            <ac:picMk id="13" creationId="{625BFF13-E52B-C933-6E81-03B88A1ADF42}"/>
          </ac:picMkLst>
        </pc:picChg>
        <pc:picChg chg="add del mod">
          <ac:chgData name="Jenkins, Molly" userId="f82eace4-548d-4394-b428-21d05efaaeac" providerId="ADAL" clId="{B2B4BBC2-9858-4269-84C3-EC9C071A5627}" dt="2023-03-07T19:43:39.159" v="6997" actId="478"/>
          <ac:picMkLst>
            <pc:docMk/>
            <pc:sldMk cId="2235016513" sldId="286"/>
            <ac:picMk id="15" creationId="{137046E5-4C4C-F49E-F796-2682090C49A5}"/>
          </ac:picMkLst>
        </pc:picChg>
        <pc:picChg chg="add mod">
          <ac:chgData name="Jenkins, Molly" userId="f82eace4-548d-4394-b428-21d05efaaeac" providerId="ADAL" clId="{B2B4BBC2-9858-4269-84C3-EC9C071A5627}" dt="2023-03-07T19:46:46.829" v="7032" actId="1076"/>
          <ac:picMkLst>
            <pc:docMk/>
            <pc:sldMk cId="2235016513" sldId="286"/>
            <ac:picMk id="17" creationId="{DE83FEEB-59F9-1E96-9727-D3C9949FCE4C}"/>
          </ac:picMkLst>
        </pc:picChg>
        <pc:picChg chg="add mod">
          <ac:chgData name="Jenkins, Molly" userId="f82eace4-548d-4394-b428-21d05efaaeac" providerId="ADAL" clId="{B2B4BBC2-9858-4269-84C3-EC9C071A5627}" dt="2023-03-07T19:46:40.045" v="7030" actId="1076"/>
          <ac:picMkLst>
            <pc:docMk/>
            <pc:sldMk cId="2235016513" sldId="286"/>
            <ac:picMk id="21" creationId="{CFD112E3-DF64-CE14-3712-23E581020279}"/>
          </ac:picMkLst>
        </pc:picChg>
        <pc:picChg chg="add mod">
          <ac:chgData name="Jenkins, Molly" userId="f82eace4-548d-4394-b428-21d05efaaeac" providerId="ADAL" clId="{B2B4BBC2-9858-4269-84C3-EC9C071A5627}" dt="2023-03-07T19:46:44.665" v="7031" actId="1076"/>
          <ac:picMkLst>
            <pc:docMk/>
            <pc:sldMk cId="2235016513" sldId="286"/>
            <ac:picMk id="23" creationId="{2D5BA07B-6BA8-94CF-2C44-8A1B8DDB7FC9}"/>
          </ac:picMkLst>
        </pc:picChg>
      </pc:sldChg>
      <pc:sldChg chg="modSp add mod">
        <pc:chgData name="Jenkins, Molly" userId="f82eace4-548d-4394-b428-21d05efaaeac" providerId="ADAL" clId="{B2B4BBC2-9858-4269-84C3-EC9C071A5627}" dt="2023-03-10T19:56:34.715" v="12204" actId="20577"/>
        <pc:sldMkLst>
          <pc:docMk/>
          <pc:sldMk cId="3222760619" sldId="287"/>
        </pc:sldMkLst>
        <pc:spChg chg="mod">
          <ac:chgData name="Jenkins, Molly" userId="f82eace4-548d-4394-b428-21d05efaaeac" providerId="ADAL" clId="{B2B4BBC2-9858-4269-84C3-EC9C071A5627}" dt="2023-03-10T19:56:34.715" v="12204" actId="20577"/>
          <ac:spMkLst>
            <pc:docMk/>
            <pc:sldMk cId="3222760619" sldId="287"/>
            <ac:spMk id="2" creationId="{55BEA2B2-DD0F-4299-7E1E-3E4372C7B785}"/>
          </ac:spMkLst>
        </pc:spChg>
      </pc:sldChg>
      <pc:sldChg chg="add del modNotesTx">
        <pc:chgData name="Jenkins, Molly" userId="f82eace4-548d-4394-b428-21d05efaaeac" providerId="ADAL" clId="{B2B4BBC2-9858-4269-84C3-EC9C071A5627}" dt="2023-03-07T21:56:38.125" v="8253" actId="47"/>
        <pc:sldMkLst>
          <pc:docMk/>
          <pc:sldMk cId="492935984" sldId="288"/>
        </pc:sldMkLst>
      </pc:sldChg>
      <pc:sldChg chg="addSp delSp modSp add mod modNotesTx">
        <pc:chgData name="Jenkins, Molly" userId="f82eace4-548d-4394-b428-21d05efaaeac" providerId="ADAL" clId="{B2B4BBC2-9858-4269-84C3-EC9C071A5627}" dt="2023-03-10T19:58:12.690" v="12246" actId="20577"/>
        <pc:sldMkLst>
          <pc:docMk/>
          <pc:sldMk cId="3036272078" sldId="289"/>
        </pc:sldMkLst>
        <pc:spChg chg="mod">
          <ac:chgData name="Jenkins, Molly" userId="f82eace4-548d-4394-b428-21d05efaaeac" providerId="ADAL" clId="{B2B4BBC2-9858-4269-84C3-EC9C071A5627}" dt="2023-03-10T19:58:12.690" v="12246" actId="20577"/>
          <ac:spMkLst>
            <pc:docMk/>
            <pc:sldMk cId="3036272078" sldId="289"/>
            <ac:spMk id="2" creationId="{55BEA2B2-DD0F-4299-7E1E-3E4372C7B785}"/>
          </ac:spMkLst>
        </pc:spChg>
        <pc:spChg chg="del">
          <ac:chgData name="Jenkins, Molly" userId="f82eace4-548d-4394-b428-21d05efaaeac" providerId="ADAL" clId="{B2B4BBC2-9858-4269-84C3-EC9C071A5627}" dt="2023-03-07T21:19:59.041" v="8050" actId="478"/>
          <ac:spMkLst>
            <pc:docMk/>
            <pc:sldMk cId="3036272078" sldId="289"/>
            <ac:spMk id="3" creationId="{8F64C84E-BE73-4C07-F5A1-515E500E23BE}"/>
          </ac:spMkLst>
        </pc:spChg>
        <pc:spChg chg="add del mod">
          <ac:chgData name="Jenkins, Molly" userId="f82eace4-548d-4394-b428-21d05efaaeac" providerId="ADAL" clId="{B2B4BBC2-9858-4269-84C3-EC9C071A5627}" dt="2023-03-07T21:20:02.056" v="8052" actId="478"/>
          <ac:spMkLst>
            <pc:docMk/>
            <pc:sldMk cId="3036272078" sldId="289"/>
            <ac:spMk id="5" creationId="{0C22941A-6780-2180-5107-2A8496F7BF2F}"/>
          </ac:spMkLst>
        </pc:spChg>
        <pc:spChg chg="del">
          <ac:chgData name="Jenkins, Molly" userId="f82eace4-548d-4394-b428-21d05efaaeac" providerId="ADAL" clId="{B2B4BBC2-9858-4269-84C3-EC9C071A5627}" dt="2023-03-07T21:20:00.786" v="8051" actId="478"/>
          <ac:spMkLst>
            <pc:docMk/>
            <pc:sldMk cId="3036272078" sldId="289"/>
            <ac:spMk id="6" creationId="{26B92055-2546-1EB2-278D-D6193BB058D4}"/>
          </ac:spMkLst>
        </pc:spChg>
        <pc:spChg chg="add mod">
          <ac:chgData name="Jenkins, Molly" userId="f82eace4-548d-4394-b428-21d05efaaeac" providerId="ADAL" clId="{B2B4BBC2-9858-4269-84C3-EC9C071A5627}" dt="2023-03-08T16:02:06.017" v="10945" actId="20577"/>
          <ac:spMkLst>
            <pc:docMk/>
            <pc:sldMk cId="3036272078" sldId="289"/>
            <ac:spMk id="8" creationId="{4D0FCFB1-587F-34AC-8CD4-C28B1D30DB1F}"/>
          </ac:spMkLst>
        </pc:spChg>
      </pc:sldChg>
      <pc:sldChg chg="addSp delSp modSp new mod addCm modCm">
        <pc:chgData name="Jenkins, Molly" userId="f82eace4-548d-4394-b428-21d05efaaeac" providerId="ADAL" clId="{B2B4BBC2-9858-4269-84C3-EC9C071A5627}" dt="2023-03-10T22:17:38.195" v="13617" actId="14100"/>
        <pc:sldMkLst>
          <pc:docMk/>
          <pc:sldMk cId="682518295" sldId="290"/>
        </pc:sldMkLst>
        <pc:spChg chg="del">
          <ac:chgData name="Jenkins, Molly" userId="f82eace4-548d-4394-b428-21d05efaaeac" providerId="ADAL" clId="{B2B4BBC2-9858-4269-84C3-EC9C071A5627}" dt="2023-03-08T15:39:12.657" v="9304" actId="478"/>
          <ac:spMkLst>
            <pc:docMk/>
            <pc:sldMk cId="682518295" sldId="290"/>
            <ac:spMk id="2" creationId="{945776C4-76F9-43A0-5FA4-7852E7F021B9}"/>
          </ac:spMkLst>
        </pc:spChg>
        <pc:spChg chg="del">
          <ac:chgData name="Jenkins, Molly" userId="f82eace4-548d-4394-b428-21d05efaaeac" providerId="ADAL" clId="{B2B4BBC2-9858-4269-84C3-EC9C071A5627}" dt="2023-03-08T15:39:13.994" v="9305" actId="478"/>
          <ac:spMkLst>
            <pc:docMk/>
            <pc:sldMk cId="682518295" sldId="290"/>
            <ac:spMk id="3" creationId="{1EEF531E-6A18-0B54-15AA-B443D9841112}"/>
          </ac:spMkLst>
        </pc:spChg>
        <pc:spChg chg="add del mod">
          <ac:chgData name="Jenkins, Molly" userId="f82eace4-548d-4394-b428-21d05efaaeac" providerId="ADAL" clId="{B2B4BBC2-9858-4269-84C3-EC9C071A5627}" dt="2023-03-08T15:49:09.975" v="10498" actId="21"/>
          <ac:spMkLst>
            <pc:docMk/>
            <pc:sldMk cId="682518295" sldId="290"/>
            <ac:spMk id="7" creationId="{2C2160F1-412B-6A97-0C97-55D169D39B34}"/>
          </ac:spMkLst>
        </pc:spChg>
        <pc:spChg chg="add mod">
          <ac:chgData name="Jenkins, Molly" userId="f82eace4-548d-4394-b428-21d05efaaeac" providerId="ADAL" clId="{B2B4BBC2-9858-4269-84C3-EC9C071A5627}" dt="2023-03-10T22:17:38.195" v="13617" actId="14100"/>
          <ac:spMkLst>
            <pc:docMk/>
            <pc:sldMk cId="682518295" sldId="290"/>
            <ac:spMk id="9" creationId="{76CAB52B-717B-FD19-2B4C-340373D3D600}"/>
          </ac:spMkLst>
        </pc:spChg>
        <pc:spChg chg="add del mod">
          <ac:chgData name="Jenkins, Molly" userId="f82eace4-548d-4394-b428-21d05efaaeac" providerId="ADAL" clId="{B2B4BBC2-9858-4269-84C3-EC9C071A5627}" dt="2023-03-08T16:07:50.107" v="11118" actId="478"/>
          <ac:spMkLst>
            <pc:docMk/>
            <pc:sldMk cId="682518295" sldId="290"/>
            <ac:spMk id="10" creationId="{8A3C8E4E-0094-9C16-A392-8B20CF8A8B31}"/>
          </ac:spMkLst>
        </pc:spChg>
        <pc:picChg chg="add del mod">
          <ac:chgData name="Jenkins, Molly" userId="f82eace4-548d-4394-b428-21d05efaaeac" providerId="ADAL" clId="{B2B4BBC2-9858-4269-84C3-EC9C071A5627}" dt="2023-03-10T22:07:26.839" v="13135" actId="478"/>
          <ac:picMkLst>
            <pc:docMk/>
            <pc:sldMk cId="682518295" sldId="290"/>
            <ac:picMk id="3" creationId="{ABE20FA6-3CEB-ADD6-ACEA-8464CE3CFFAA}"/>
          </ac:picMkLst>
        </pc:picChg>
        <pc:picChg chg="add del mod modCrop">
          <ac:chgData name="Jenkins, Molly" userId="f82eace4-548d-4394-b428-21d05efaaeac" providerId="ADAL" clId="{B2B4BBC2-9858-4269-84C3-EC9C071A5627}" dt="2023-03-10T22:07:24.965" v="13134" actId="478"/>
          <ac:picMkLst>
            <pc:docMk/>
            <pc:sldMk cId="682518295" sldId="290"/>
            <ac:picMk id="5" creationId="{6D2CE877-ABB0-E859-FC55-BF9424CE127B}"/>
          </ac:picMkLst>
        </pc:picChg>
        <pc:picChg chg="add mod">
          <ac:chgData name="Jenkins, Molly" userId="f82eace4-548d-4394-b428-21d05efaaeac" providerId="ADAL" clId="{B2B4BBC2-9858-4269-84C3-EC9C071A5627}" dt="2023-03-10T22:08:27.526" v="13146" actId="1076"/>
          <ac:picMkLst>
            <pc:docMk/>
            <pc:sldMk cId="682518295" sldId="290"/>
            <ac:picMk id="6" creationId="{0F0D96E9-8D10-82D5-E3F0-87F9AEBF441B}"/>
          </ac:picMkLst>
        </pc:picChg>
      </pc:sldChg>
      <pc:sldChg chg="addSp delSp modSp add del mod">
        <pc:chgData name="Jenkins, Molly" userId="f82eace4-548d-4394-b428-21d05efaaeac" providerId="ADAL" clId="{B2B4BBC2-9858-4269-84C3-EC9C071A5627}" dt="2023-03-08T15:40:32.775" v="9324" actId="47"/>
        <pc:sldMkLst>
          <pc:docMk/>
          <pc:sldMk cId="2108215201" sldId="291"/>
        </pc:sldMkLst>
        <pc:picChg chg="add del mod">
          <ac:chgData name="Jenkins, Molly" userId="f82eace4-548d-4394-b428-21d05efaaeac" providerId="ADAL" clId="{B2B4BBC2-9858-4269-84C3-EC9C071A5627}" dt="2023-03-08T15:40:30.864" v="9323" actId="21"/>
          <ac:picMkLst>
            <pc:docMk/>
            <pc:sldMk cId="2108215201" sldId="291"/>
            <ac:picMk id="3" creationId="{25B782BC-A841-5742-925E-4CC8C63BED52}"/>
          </ac:picMkLst>
        </pc:picChg>
        <pc:picChg chg="del">
          <ac:chgData name="Jenkins, Molly" userId="f82eace4-548d-4394-b428-21d05efaaeac" providerId="ADAL" clId="{B2B4BBC2-9858-4269-84C3-EC9C071A5627}" dt="2023-03-08T15:39:58.715" v="9315" actId="478"/>
          <ac:picMkLst>
            <pc:docMk/>
            <pc:sldMk cId="2108215201" sldId="291"/>
            <ac:picMk id="5" creationId="{6D2CE877-ABB0-E859-FC55-BF9424CE127B}"/>
          </ac:picMkLst>
        </pc:picChg>
      </pc:sldChg>
      <pc:sldChg chg="addSp delSp modSp add mod">
        <pc:chgData name="Jenkins, Molly" userId="f82eace4-548d-4394-b428-21d05efaaeac" providerId="ADAL" clId="{B2B4BBC2-9858-4269-84C3-EC9C071A5627}" dt="2023-03-08T16:09:25.840" v="11129" actId="404"/>
        <pc:sldMkLst>
          <pc:docMk/>
          <pc:sldMk cId="471124843" sldId="292"/>
        </pc:sldMkLst>
        <pc:spChg chg="add del">
          <ac:chgData name="Jenkins, Molly" userId="f82eace4-548d-4394-b428-21d05efaaeac" providerId="ADAL" clId="{B2B4BBC2-9858-4269-84C3-EC9C071A5627}" dt="2023-03-08T15:49:03.548" v="10496" actId="22"/>
          <ac:spMkLst>
            <pc:docMk/>
            <pc:sldMk cId="471124843" sldId="292"/>
            <ac:spMk id="4" creationId="{F916AAA7-1C9F-2500-CC66-E89CF18A3D4C}"/>
          </ac:spMkLst>
        </pc:spChg>
        <pc:spChg chg="add del mod">
          <ac:chgData name="Jenkins, Molly" userId="f82eace4-548d-4394-b428-21d05efaaeac" providerId="ADAL" clId="{B2B4BBC2-9858-4269-84C3-EC9C071A5627}" dt="2023-03-08T16:06:32.078" v="11101" actId="21"/>
          <ac:spMkLst>
            <pc:docMk/>
            <pc:sldMk cId="471124843" sldId="292"/>
            <ac:spMk id="6" creationId="{B8225CE1-A066-1050-AC12-C1E3787DF770}"/>
          </ac:spMkLst>
        </pc:spChg>
        <pc:spChg chg="add mod">
          <ac:chgData name="Jenkins, Molly" userId="f82eace4-548d-4394-b428-21d05efaaeac" providerId="ADAL" clId="{B2B4BBC2-9858-4269-84C3-EC9C071A5627}" dt="2023-03-08T16:09:25.840" v="11129" actId="404"/>
          <ac:spMkLst>
            <pc:docMk/>
            <pc:sldMk cId="471124843" sldId="292"/>
            <ac:spMk id="7" creationId="{56905211-2339-6EC1-49AD-FE975DF8D45B}"/>
          </ac:spMkLst>
        </pc:spChg>
        <pc:picChg chg="add mod modCrop">
          <ac:chgData name="Jenkins, Molly" userId="f82eace4-548d-4394-b428-21d05efaaeac" providerId="ADAL" clId="{B2B4BBC2-9858-4269-84C3-EC9C071A5627}" dt="2023-03-08T15:47:03.379" v="10483" actId="732"/>
          <ac:picMkLst>
            <pc:docMk/>
            <pc:sldMk cId="471124843" sldId="292"/>
            <ac:picMk id="2" creationId="{E19F8122-3593-501B-A7DC-D4A2219995EC}"/>
          </ac:picMkLst>
        </pc:picChg>
        <pc:picChg chg="del mod">
          <ac:chgData name="Jenkins, Molly" userId="f82eace4-548d-4394-b428-21d05efaaeac" providerId="ADAL" clId="{B2B4BBC2-9858-4269-84C3-EC9C071A5627}" dt="2023-03-08T15:40:51.351" v="9330" actId="478"/>
          <ac:picMkLst>
            <pc:docMk/>
            <pc:sldMk cId="471124843" sldId="292"/>
            <ac:picMk id="5" creationId="{6D2CE877-ABB0-E859-FC55-BF9424CE127B}"/>
          </ac:picMkLst>
        </pc:picChg>
      </pc:sldChg>
      <pc:sldChg chg="addSp delSp modSp add mod ord modNotesTx">
        <pc:chgData name="Jenkins, Molly" userId="f82eace4-548d-4394-b428-21d05efaaeac" providerId="ADAL" clId="{B2B4BBC2-9858-4269-84C3-EC9C071A5627}" dt="2023-03-10T19:58:20.114" v="12261" actId="20577"/>
        <pc:sldMkLst>
          <pc:docMk/>
          <pc:sldMk cId="2605971526" sldId="293"/>
        </pc:sldMkLst>
        <pc:spChg chg="add mod ord">
          <ac:chgData name="Jenkins, Molly" userId="f82eace4-548d-4394-b428-21d05efaaeac" providerId="ADAL" clId="{B2B4BBC2-9858-4269-84C3-EC9C071A5627}" dt="2023-03-10T19:58:20.114" v="12261" actId="20577"/>
          <ac:spMkLst>
            <pc:docMk/>
            <pc:sldMk cId="2605971526" sldId="293"/>
            <ac:spMk id="3" creationId="{4B4A79A9-F807-30D0-9A76-E42445BD38F6}"/>
          </ac:spMkLst>
        </pc:spChg>
        <pc:spChg chg="add del mod">
          <ac:chgData name="Jenkins, Molly" userId="f82eace4-548d-4394-b428-21d05efaaeac" providerId="ADAL" clId="{B2B4BBC2-9858-4269-84C3-EC9C071A5627}" dt="2023-03-08T16:06:40.375" v="11103" actId="21"/>
          <ac:spMkLst>
            <pc:docMk/>
            <pc:sldMk cId="2605971526" sldId="293"/>
            <ac:spMk id="6" creationId="{F9B52399-7C3C-59BA-58AE-0B535BCED902}"/>
          </ac:spMkLst>
        </pc:spChg>
        <pc:spChg chg="add mod">
          <ac:chgData name="Jenkins, Molly" userId="f82eace4-548d-4394-b428-21d05efaaeac" providerId="ADAL" clId="{B2B4BBC2-9858-4269-84C3-EC9C071A5627}" dt="2023-03-10T19:55:05.172" v="12185" actId="1076"/>
          <ac:spMkLst>
            <pc:docMk/>
            <pc:sldMk cId="2605971526" sldId="293"/>
            <ac:spMk id="8" creationId="{EDA98C42-908D-562A-0E78-ACC73993BD2E}"/>
          </ac:spMkLst>
        </pc:spChg>
        <pc:picChg chg="add del mod modCrop">
          <ac:chgData name="Jenkins, Molly" userId="f82eace4-548d-4394-b428-21d05efaaeac" providerId="ADAL" clId="{B2B4BBC2-9858-4269-84C3-EC9C071A5627}" dt="2023-03-08T16:10:02.425" v="11131" actId="21"/>
          <ac:picMkLst>
            <pc:docMk/>
            <pc:sldMk cId="2605971526" sldId="293"/>
            <ac:picMk id="3" creationId="{75C870F3-B834-2793-06F5-746EADE8C93F}"/>
          </ac:picMkLst>
        </pc:picChg>
        <pc:picChg chg="del">
          <ac:chgData name="Jenkins, Molly" userId="f82eace4-548d-4394-b428-21d05efaaeac" providerId="ADAL" clId="{B2B4BBC2-9858-4269-84C3-EC9C071A5627}" dt="2023-03-08T15:41:16.829" v="9338" actId="478"/>
          <ac:picMkLst>
            <pc:docMk/>
            <pc:sldMk cId="2605971526" sldId="293"/>
            <ac:picMk id="5" creationId="{6D2CE877-ABB0-E859-FC55-BF9424CE127B}"/>
          </ac:picMkLst>
        </pc:picChg>
        <pc:picChg chg="add mod modCrop">
          <ac:chgData name="Jenkins, Molly" userId="f82eace4-548d-4394-b428-21d05efaaeac" providerId="ADAL" clId="{B2B4BBC2-9858-4269-84C3-EC9C071A5627}" dt="2023-03-08T16:20:17.513" v="11143" actId="1076"/>
          <ac:picMkLst>
            <pc:docMk/>
            <pc:sldMk cId="2605971526" sldId="293"/>
            <ac:picMk id="10" creationId="{7082C9EF-0149-DC11-81A8-E069F18096E2}"/>
          </ac:picMkLst>
        </pc:picChg>
        <pc:picChg chg="add mod modCrop">
          <ac:chgData name="Jenkins, Molly" userId="f82eace4-548d-4394-b428-21d05efaaeac" providerId="ADAL" clId="{B2B4BBC2-9858-4269-84C3-EC9C071A5627}" dt="2023-03-10T19:55:08.087" v="12186" actId="1076"/>
          <ac:picMkLst>
            <pc:docMk/>
            <pc:sldMk cId="2605971526" sldId="293"/>
            <ac:picMk id="12" creationId="{3718B1D0-0A13-C976-5BC3-911E74CB52FB}"/>
          </ac:picMkLst>
        </pc:picChg>
      </pc:sldChg>
      <pc:sldChg chg="addSp delSp modSp new del mod addCm modNotesTx">
        <pc:chgData name="Jenkins, Molly" userId="f82eace4-548d-4394-b428-21d05efaaeac" providerId="ADAL" clId="{B2B4BBC2-9858-4269-84C3-EC9C071A5627}" dt="2023-03-10T19:22:44.677" v="11969" actId="2696"/>
        <pc:sldMkLst>
          <pc:docMk/>
          <pc:sldMk cId="2123151936" sldId="294"/>
        </pc:sldMkLst>
        <pc:spChg chg="del">
          <ac:chgData name="Jenkins, Molly" userId="f82eace4-548d-4394-b428-21d05efaaeac" providerId="ADAL" clId="{B2B4BBC2-9858-4269-84C3-EC9C071A5627}" dt="2023-03-08T16:00:25.107" v="10872" actId="478"/>
          <ac:spMkLst>
            <pc:docMk/>
            <pc:sldMk cId="2123151936" sldId="294"/>
            <ac:spMk id="2" creationId="{F2CA61D2-CA14-F730-CD32-57CD0CA9B481}"/>
          </ac:spMkLst>
        </pc:spChg>
        <pc:spChg chg="del">
          <ac:chgData name="Jenkins, Molly" userId="f82eace4-548d-4394-b428-21d05efaaeac" providerId="ADAL" clId="{B2B4BBC2-9858-4269-84C3-EC9C071A5627}" dt="2023-03-08T16:00:26.776" v="10873" actId="478"/>
          <ac:spMkLst>
            <pc:docMk/>
            <pc:sldMk cId="2123151936" sldId="294"/>
            <ac:spMk id="3" creationId="{68BF2976-CA61-3EC7-650B-B2DD6EC92C39}"/>
          </ac:spMkLst>
        </pc:spChg>
        <pc:spChg chg="add mod">
          <ac:chgData name="Jenkins, Molly" userId="f82eace4-548d-4394-b428-21d05efaaeac" providerId="ADAL" clId="{B2B4BBC2-9858-4269-84C3-EC9C071A5627}" dt="2023-03-08T16:32:15.899" v="11668" actId="1582"/>
          <ac:spMkLst>
            <pc:docMk/>
            <pc:sldMk cId="2123151936" sldId="294"/>
            <ac:spMk id="8" creationId="{04293F9B-1270-947E-1CA3-F60A1BCF6C35}"/>
          </ac:spMkLst>
        </pc:spChg>
        <pc:spChg chg="add mod">
          <ac:chgData name="Jenkins, Molly" userId="f82eace4-548d-4394-b428-21d05efaaeac" providerId="ADAL" clId="{B2B4BBC2-9858-4269-84C3-EC9C071A5627}" dt="2023-03-08T16:32:24.300" v="11670" actId="1076"/>
          <ac:spMkLst>
            <pc:docMk/>
            <pc:sldMk cId="2123151936" sldId="294"/>
            <ac:spMk id="9" creationId="{A38EA5B2-0319-7703-0A22-B19A25F141E2}"/>
          </ac:spMkLst>
        </pc:spChg>
        <pc:spChg chg="add mod">
          <ac:chgData name="Jenkins, Molly" userId="f82eace4-548d-4394-b428-21d05efaaeac" providerId="ADAL" clId="{B2B4BBC2-9858-4269-84C3-EC9C071A5627}" dt="2023-03-08T16:32:42.629" v="11673" actId="208"/>
          <ac:spMkLst>
            <pc:docMk/>
            <pc:sldMk cId="2123151936" sldId="294"/>
            <ac:spMk id="10" creationId="{40DF976A-85F9-42B5-E45D-F875D4BD547B}"/>
          </ac:spMkLst>
        </pc:spChg>
        <pc:spChg chg="add mod">
          <ac:chgData name="Jenkins, Molly" userId="f82eace4-548d-4394-b428-21d05efaaeac" providerId="ADAL" clId="{B2B4BBC2-9858-4269-84C3-EC9C071A5627}" dt="2023-03-08T16:32:48.981" v="11675" actId="1076"/>
          <ac:spMkLst>
            <pc:docMk/>
            <pc:sldMk cId="2123151936" sldId="294"/>
            <ac:spMk id="11" creationId="{D38C3CD2-1129-DAE4-3915-A480D9A74C04}"/>
          </ac:spMkLst>
        </pc:spChg>
        <pc:spChg chg="add mod">
          <ac:chgData name="Jenkins, Molly" userId="f82eace4-548d-4394-b428-21d05efaaeac" providerId="ADAL" clId="{B2B4BBC2-9858-4269-84C3-EC9C071A5627}" dt="2023-03-08T16:32:58.275" v="11677" actId="1076"/>
          <ac:spMkLst>
            <pc:docMk/>
            <pc:sldMk cId="2123151936" sldId="294"/>
            <ac:spMk id="12" creationId="{F14DE549-D32C-8C92-5717-882AE58B30E1}"/>
          </ac:spMkLst>
        </pc:spChg>
        <pc:spChg chg="add mod">
          <ac:chgData name="Jenkins, Molly" userId="f82eace4-548d-4394-b428-21d05efaaeac" providerId="ADAL" clId="{B2B4BBC2-9858-4269-84C3-EC9C071A5627}" dt="2023-03-08T18:05:25.832" v="11853" actId="1076"/>
          <ac:spMkLst>
            <pc:docMk/>
            <pc:sldMk cId="2123151936" sldId="294"/>
            <ac:spMk id="13" creationId="{16359468-CA08-F5E8-F513-6BC611E06A34}"/>
          </ac:spMkLst>
        </pc:spChg>
        <pc:picChg chg="add del mod">
          <ac:chgData name="Jenkins, Molly" userId="f82eace4-548d-4394-b428-21d05efaaeac" providerId="ADAL" clId="{B2B4BBC2-9858-4269-84C3-EC9C071A5627}" dt="2023-03-08T16:31:22.453" v="11660" actId="478"/>
          <ac:picMkLst>
            <pc:docMk/>
            <pc:sldMk cId="2123151936" sldId="294"/>
            <ac:picMk id="5" creationId="{B008CCD9-8C8E-498E-7CC7-E8E0F4D13770}"/>
          </ac:picMkLst>
        </pc:picChg>
        <pc:picChg chg="add mod">
          <ac:chgData name="Jenkins, Molly" userId="f82eace4-548d-4394-b428-21d05efaaeac" providerId="ADAL" clId="{B2B4BBC2-9858-4269-84C3-EC9C071A5627}" dt="2023-03-08T16:31:29.851" v="11664" actId="1076"/>
          <ac:picMkLst>
            <pc:docMk/>
            <pc:sldMk cId="2123151936" sldId="294"/>
            <ac:picMk id="7" creationId="{22634C62-509A-8394-5D2A-C356A940D10F}"/>
          </ac:picMkLst>
        </pc:picChg>
      </pc:sldChg>
      <pc:sldChg chg="delSp modSp add del mod">
        <pc:chgData name="Jenkins, Molly" userId="f82eace4-548d-4394-b428-21d05efaaeac" providerId="ADAL" clId="{B2B4BBC2-9858-4269-84C3-EC9C071A5627}" dt="2023-03-08T16:09:40.401" v="11130" actId="47"/>
        <pc:sldMkLst>
          <pc:docMk/>
          <pc:sldMk cId="3608341321" sldId="295"/>
        </pc:sldMkLst>
        <pc:spChg chg="del">
          <ac:chgData name="Jenkins, Molly" userId="f82eace4-548d-4394-b428-21d05efaaeac" providerId="ADAL" clId="{B2B4BBC2-9858-4269-84C3-EC9C071A5627}" dt="2023-03-08T16:07:40.609" v="11117" actId="478"/>
          <ac:spMkLst>
            <pc:docMk/>
            <pc:sldMk cId="3608341321" sldId="295"/>
            <ac:spMk id="9" creationId="{76CAB52B-717B-FD19-2B4C-340373D3D600}"/>
          </ac:spMkLst>
        </pc:spChg>
        <pc:spChg chg="del mod">
          <ac:chgData name="Jenkins, Molly" userId="f82eace4-548d-4394-b428-21d05efaaeac" providerId="ADAL" clId="{B2B4BBC2-9858-4269-84C3-EC9C071A5627}" dt="2023-03-08T16:09:12.680" v="11127"/>
          <ac:spMkLst>
            <pc:docMk/>
            <pc:sldMk cId="3608341321" sldId="295"/>
            <ac:spMk id="10" creationId="{8A3C8E4E-0094-9C16-A392-8B20CF8A8B31}"/>
          </ac:spMkLst>
        </pc:spChg>
      </pc:sldChg>
      <pc:sldChg chg="addSp delSp modSp add mod addCm">
        <pc:chgData name="Jenkins, Molly" userId="f82eace4-548d-4394-b428-21d05efaaeac" providerId="ADAL" clId="{B2B4BBC2-9858-4269-84C3-EC9C071A5627}" dt="2023-03-08T16:38:07.187" v="11687"/>
        <pc:sldMkLst>
          <pc:docMk/>
          <pc:sldMk cId="2097914477" sldId="296"/>
        </pc:sldMkLst>
        <pc:spChg chg="mod">
          <ac:chgData name="Jenkins, Molly" userId="f82eace4-548d-4394-b428-21d05efaaeac" providerId="ADAL" clId="{B2B4BBC2-9858-4269-84C3-EC9C071A5627}" dt="2023-03-08T16:10:13.979" v="11135" actId="14100"/>
          <ac:spMkLst>
            <pc:docMk/>
            <pc:sldMk cId="2097914477" sldId="296"/>
            <ac:spMk id="7" creationId="{56905211-2339-6EC1-49AD-FE975DF8D45B}"/>
          </ac:spMkLst>
        </pc:spChg>
        <pc:picChg chg="del">
          <ac:chgData name="Jenkins, Molly" userId="f82eace4-548d-4394-b428-21d05efaaeac" providerId="ADAL" clId="{B2B4BBC2-9858-4269-84C3-EC9C071A5627}" dt="2023-03-08T16:10:04.717" v="11132" actId="478"/>
          <ac:picMkLst>
            <pc:docMk/>
            <pc:sldMk cId="2097914477" sldId="296"/>
            <ac:picMk id="2" creationId="{E19F8122-3593-501B-A7DC-D4A2219995EC}"/>
          </ac:picMkLst>
        </pc:picChg>
        <pc:picChg chg="add mod">
          <ac:chgData name="Jenkins, Molly" userId="f82eace4-548d-4394-b428-21d05efaaeac" providerId="ADAL" clId="{B2B4BBC2-9858-4269-84C3-EC9C071A5627}" dt="2023-03-08T16:10:05.432" v="11133"/>
          <ac:picMkLst>
            <pc:docMk/>
            <pc:sldMk cId="2097914477" sldId="296"/>
            <ac:picMk id="3" creationId="{B672D580-661F-5FBE-7A48-1D6BD5C9B99A}"/>
          </ac:picMkLst>
        </pc:picChg>
      </pc:sldChg>
      <pc:sldChg chg="addSp delSp modSp add mod ord">
        <pc:chgData name="Jenkins, Molly" userId="f82eace4-548d-4394-b428-21d05efaaeac" providerId="ADAL" clId="{B2B4BBC2-9858-4269-84C3-EC9C071A5627}" dt="2023-03-10T19:57:05.761" v="12211"/>
        <pc:sldMkLst>
          <pc:docMk/>
          <pc:sldMk cId="446411314" sldId="297"/>
        </pc:sldMkLst>
        <pc:spChg chg="del">
          <ac:chgData name="Jenkins, Molly" userId="f82eace4-548d-4394-b428-21d05efaaeac" providerId="ADAL" clId="{B2B4BBC2-9858-4269-84C3-EC9C071A5627}" dt="2023-03-08T16:33:16.901" v="11683" actId="478"/>
          <ac:spMkLst>
            <pc:docMk/>
            <pc:sldMk cId="446411314" sldId="297"/>
            <ac:spMk id="8" creationId="{04293F9B-1270-947E-1CA3-F60A1BCF6C35}"/>
          </ac:spMkLst>
        </pc:spChg>
        <pc:spChg chg="del">
          <ac:chgData name="Jenkins, Molly" userId="f82eace4-548d-4394-b428-21d05efaaeac" providerId="ADAL" clId="{B2B4BBC2-9858-4269-84C3-EC9C071A5627}" dt="2023-03-08T16:33:09.164" v="11679" actId="478"/>
          <ac:spMkLst>
            <pc:docMk/>
            <pc:sldMk cId="446411314" sldId="297"/>
            <ac:spMk id="9" creationId="{A38EA5B2-0319-7703-0A22-B19A25F141E2}"/>
          </ac:spMkLst>
        </pc:spChg>
        <pc:spChg chg="del">
          <ac:chgData name="Jenkins, Molly" userId="f82eace4-548d-4394-b428-21d05efaaeac" providerId="ADAL" clId="{B2B4BBC2-9858-4269-84C3-EC9C071A5627}" dt="2023-03-08T16:33:10.363" v="11680" actId="478"/>
          <ac:spMkLst>
            <pc:docMk/>
            <pc:sldMk cId="446411314" sldId="297"/>
            <ac:spMk id="10" creationId="{40DF976A-85F9-42B5-E45D-F875D4BD547B}"/>
          </ac:spMkLst>
        </pc:spChg>
        <pc:spChg chg="add del">
          <ac:chgData name="Jenkins, Molly" userId="f82eace4-548d-4394-b428-21d05efaaeac" providerId="ADAL" clId="{B2B4BBC2-9858-4269-84C3-EC9C071A5627}" dt="2023-03-10T19:56:59.422" v="12210" actId="22"/>
          <ac:spMkLst>
            <pc:docMk/>
            <pc:sldMk cId="446411314" sldId="297"/>
            <ac:spMk id="10" creationId="{F5F76A84-6D99-DF07-AF95-AA265B3C0745}"/>
          </ac:spMkLst>
        </pc:spChg>
        <pc:spChg chg="add mod">
          <ac:chgData name="Jenkins, Molly" userId="f82eace4-548d-4394-b428-21d05efaaeac" providerId="ADAL" clId="{B2B4BBC2-9858-4269-84C3-EC9C071A5627}" dt="2023-03-10T19:57:05.761" v="12211"/>
          <ac:spMkLst>
            <pc:docMk/>
            <pc:sldMk cId="446411314" sldId="297"/>
            <ac:spMk id="11" creationId="{A7AD1203-7DEF-F7E8-BA8B-FA3F12DF7CAE}"/>
          </ac:spMkLst>
        </pc:spChg>
        <pc:spChg chg="del">
          <ac:chgData name="Jenkins, Molly" userId="f82eace4-548d-4394-b428-21d05efaaeac" providerId="ADAL" clId="{B2B4BBC2-9858-4269-84C3-EC9C071A5627}" dt="2023-03-08T16:33:16.042" v="11682" actId="478"/>
          <ac:spMkLst>
            <pc:docMk/>
            <pc:sldMk cId="446411314" sldId="297"/>
            <ac:spMk id="11" creationId="{D38C3CD2-1129-DAE4-3915-A480D9A74C04}"/>
          </ac:spMkLst>
        </pc:spChg>
        <pc:spChg chg="del">
          <ac:chgData name="Jenkins, Molly" userId="f82eace4-548d-4394-b428-21d05efaaeac" providerId="ADAL" clId="{B2B4BBC2-9858-4269-84C3-EC9C071A5627}" dt="2023-03-08T16:33:13.267" v="11681" actId="478"/>
          <ac:spMkLst>
            <pc:docMk/>
            <pc:sldMk cId="446411314" sldId="297"/>
            <ac:spMk id="12" creationId="{F14DE549-D32C-8C92-5717-882AE58B30E1}"/>
          </ac:spMkLst>
        </pc:spChg>
        <pc:picChg chg="add mod modCrop">
          <ac:chgData name="Jenkins, Molly" userId="f82eace4-548d-4394-b428-21d05efaaeac" providerId="ADAL" clId="{B2B4BBC2-9858-4269-84C3-EC9C071A5627}" dt="2023-03-10T19:29:27.260" v="12005" actId="1076"/>
          <ac:picMkLst>
            <pc:docMk/>
            <pc:sldMk cId="446411314" sldId="297"/>
            <ac:picMk id="3" creationId="{3AEE91FD-8F61-24BF-8834-11AE73F7C12D}"/>
          </ac:picMkLst>
        </pc:picChg>
        <pc:picChg chg="add mod ord modCrop">
          <ac:chgData name="Jenkins, Molly" userId="f82eace4-548d-4394-b428-21d05efaaeac" providerId="ADAL" clId="{B2B4BBC2-9858-4269-84C3-EC9C071A5627}" dt="2023-03-10T19:29:48.841" v="12021" actId="1036"/>
          <ac:picMkLst>
            <pc:docMk/>
            <pc:sldMk cId="446411314" sldId="297"/>
            <ac:picMk id="5" creationId="{1CBC888C-057E-9E2C-2C51-C3C5FCB70C1E}"/>
          </ac:picMkLst>
        </pc:picChg>
        <pc:picChg chg="del">
          <ac:chgData name="Jenkins, Molly" userId="f82eace4-548d-4394-b428-21d05efaaeac" providerId="ADAL" clId="{B2B4BBC2-9858-4269-84C3-EC9C071A5627}" dt="2023-03-10T19:22:38.808" v="11968" actId="478"/>
          <ac:picMkLst>
            <pc:docMk/>
            <pc:sldMk cId="446411314" sldId="297"/>
            <ac:picMk id="7" creationId="{22634C62-509A-8394-5D2A-C356A940D10F}"/>
          </ac:picMkLst>
        </pc:picChg>
        <pc:picChg chg="add mod modCrop">
          <ac:chgData name="Jenkins, Molly" userId="f82eace4-548d-4394-b428-21d05efaaeac" providerId="ADAL" clId="{B2B4BBC2-9858-4269-84C3-EC9C071A5627}" dt="2023-03-10T19:30:15.962" v="12024" actId="732"/>
          <ac:picMkLst>
            <pc:docMk/>
            <pc:sldMk cId="446411314" sldId="297"/>
            <ac:picMk id="8" creationId="{F917CC20-E8C0-BCCA-82B9-1B6B0DC08F20}"/>
          </ac:picMkLst>
        </pc:picChg>
      </pc:sldChg>
      <pc:sldChg chg="addSp modSp add mod">
        <pc:chgData name="Jenkins, Molly" userId="f82eace4-548d-4394-b428-21d05efaaeac" providerId="ADAL" clId="{B2B4BBC2-9858-4269-84C3-EC9C071A5627}" dt="2023-03-10T19:56:54.148" v="12208" actId="20577"/>
        <pc:sldMkLst>
          <pc:docMk/>
          <pc:sldMk cId="1009406414" sldId="298"/>
        </pc:sldMkLst>
        <pc:spChg chg="add mod">
          <ac:chgData name="Jenkins, Molly" userId="f82eace4-548d-4394-b428-21d05efaaeac" providerId="ADAL" clId="{B2B4BBC2-9858-4269-84C3-EC9C071A5627}" dt="2023-03-10T19:31:50.858" v="12035" actId="1037"/>
          <ac:spMkLst>
            <pc:docMk/>
            <pc:sldMk cId="1009406414" sldId="298"/>
            <ac:spMk id="2" creationId="{5F3384E5-96E8-8C75-A3E1-3B1980C2F4AD}"/>
          </ac:spMkLst>
        </pc:spChg>
        <pc:spChg chg="add mod">
          <ac:chgData name="Jenkins, Molly" userId="f82eace4-548d-4394-b428-21d05efaaeac" providerId="ADAL" clId="{B2B4BBC2-9858-4269-84C3-EC9C071A5627}" dt="2023-03-10T19:32:02.974" v="12039" actId="14100"/>
          <ac:spMkLst>
            <pc:docMk/>
            <pc:sldMk cId="1009406414" sldId="298"/>
            <ac:spMk id="4" creationId="{1A4F786E-030B-1FEA-6436-CB4810799C1E}"/>
          </ac:spMkLst>
        </pc:spChg>
        <pc:spChg chg="add mod">
          <ac:chgData name="Jenkins, Molly" userId="f82eace4-548d-4394-b428-21d05efaaeac" providerId="ADAL" clId="{B2B4BBC2-9858-4269-84C3-EC9C071A5627}" dt="2023-03-10T19:32:20.158" v="12042" actId="14100"/>
          <ac:spMkLst>
            <pc:docMk/>
            <pc:sldMk cId="1009406414" sldId="298"/>
            <ac:spMk id="6" creationId="{F959F72A-6799-F19C-C629-F5342A5DE715}"/>
          </ac:spMkLst>
        </pc:spChg>
        <pc:spChg chg="add mod">
          <ac:chgData name="Jenkins, Molly" userId="f82eace4-548d-4394-b428-21d05efaaeac" providerId="ADAL" clId="{B2B4BBC2-9858-4269-84C3-EC9C071A5627}" dt="2023-03-10T19:32:59.789" v="12047" actId="1076"/>
          <ac:spMkLst>
            <pc:docMk/>
            <pc:sldMk cId="1009406414" sldId="298"/>
            <ac:spMk id="7" creationId="{6F25A789-27DF-572E-98D4-BF9912463A0E}"/>
          </ac:spMkLst>
        </pc:spChg>
        <pc:spChg chg="add mod">
          <ac:chgData name="Jenkins, Molly" userId="f82eace4-548d-4394-b428-21d05efaaeac" providerId="ADAL" clId="{B2B4BBC2-9858-4269-84C3-EC9C071A5627}" dt="2023-03-10T19:33:10.293" v="12051" actId="14100"/>
          <ac:spMkLst>
            <pc:docMk/>
            <pc:sldMk cId="1009406414" sldId="298"/>
            <ac:spMk id="9" creationId="{405AD9CD-5A2E-B264-7ADF-178433F728D4}"/>
          </ac:spMkLst>
        </pc:spChg>
        <pc:spChg chg="add mod">
          <ac:chgData name="Jenkins, Molly" userId="f82eace4-548d-4394-b428-21d05efaaeac" providerId="ADAL" clId="{B2B4BBC2-9858-4269-84C3-EC9C071A5627}" dt="2023-03-10T19:39:45.852" v="12151" actId="14100"/>
          <ac:spMkLst>
            <pc:docMk/>
            <pc:sldMk cId="1009406414" sldId="298"/>
            <ac:spMk id="10" creationId="{7D410281-C863-523F-04AF-3593D1D2F410}"/>
          </ac:spMkLst>
        </pc:spChg>
        <pc:spChg chg="add mod">
          <ac:chgData name="Jenkins, Molly" userId="f82eace4-548d-4394-b428-21d05efaaeac" providerId="ADAL" clId="{B2B4BBC2-9858-4269-84C3-EC9C071A5627}" dt="2023-03-10T19:39:52.495" v="12153" actId="1076"/>
          <ac:spMkLst>
            <pc:docMk/>
            <pc:sldMk cId="1009406414" sldId="298"/>
            <ac:spMk id="11" creationId="{EC09BBC2-907D-8E52-C5AA-777FAE1C2EA2}"/>
          </ac:spMkLst>
        </pc:spChg>
        <pc:spChg chg="add mod">
          <ac:chgData name="Jenkins, Molly" userId="f82eace4-548d-4394-b428-21d05efaaeac" providerId="ADAL" clId="{B2B4BBC2-9858-4269-84C3-EC9C071A5627}" dt="2023-03-10T19:40:08.801" v="12157" actId="208"/>
          <ac:spMkLst>
            <pc:docMk/>
            <pc:sldMk cId="1009406414" sldId="298"/>
            <ac:spMk id="12" creationId="{8CD4CF66-30D4-6F5E-A592-624670AF0A8E}"/>
          </ac:spMkLst>
        </pc:spChg>
        <pc:spChg chg="add mod">
          <ac:chgData name="Jenkins, Molly" userId="f82eace4-548d-4394-b428-21d05efaaeac" providerId="ADAL" clId="{B2B4BBC2-9858-4269-84C3-EC9C071A5627}" dt="2023-03-10T19:40:32.947" v="12159" actId="1076"/>
          <ac:spMkLst>
            <pc:docMk/>
            <pc:sldMk cId="1009406414" sldId="298"/>
            <ac:spMk id="13" creationId="{B1D7B93F-B559-12EE-2D05-951B11780D1B}"/>
          </ac:spMkLst>
        </pc:spChg>
        <pc:spChg chg="add mod">
          <ac:chgData name="Jenkins, Molly" userId="f82eace4-548d-4394-b428-21d05efaaeac" providerId="ADAL" clId="{B2B4BBC2-9858-4269-84C3-EC9C071A5627}" dt="2023-03-10T19:56:54.148" v="12208" actId="20577"/>
          <ac:spMkLst>
            <pc:docMk/>
            <pc:sldMk cId="1009406414" sldId="298"/>
            <ac:spMk id="15" creationId="{672CF540-3A04-8140-21CA-3369E767C5CE}"/>
          </ac:spMkLst>
        </pc:spChg>
      </pc:sldChg>
      <pc:sldChg chg="delSp modSp add mod ord">
        <pc:chgData name="Jenkins, Molly" userId="f82eace4-548d-4394-b428-21d05efaaeac" providerId="ADAL" clId="{B2B4BBC2-9858-4269-84C3-EC9C071A5627}" dt="2023-03-10T19:57:48.747" v="12229" actId="20577"/>
        <pc:sldMkLst>
          <pc:docMk/>
          <pc:sldMk cId="2000369733" sldId="299"/>
        </pc:sldMkLst>
        <pc:spChg chg="mod">
          <ac:chgData name="Jenkins, Molly" userId="f82eace4-548d-4394-b428-21d05efaaeac" providerId="ADAL" clId="{B2B4BBC2-9858-4269-84C3-EC9C071A5627}" dt="2023-03-10T19:57:48.747" v="12229" actId="20577"/>
          <ac:spMkLst>
            <pc:docMk/>
            <pc:sldMk cId="2000369733" sldId="299"/>
            <ac:spMk id="2" creationId="{55BEA2B2-DD0F-4299-7E1E-3E4372C7B785}"/>
          </ac:spMkLst>
        </pc:spChg>
        <pc:spChg chg="del">
          <ac:chgData name="Jenkins, Molly" userId="f82eace4-548d-4394-b428-21d05efaaeac" providerId="ADAL" clId="{B2B4BBC2-9858-4269-84C3-EC9C071A5627}" dt="2023-03-10T19:35:58.569" v="12095" actId="478"/>
          <ac:spMkLst>
            <pc:docMk/>
            <pc:sldMk cId="2000369733" sldId="299"/>
            <ac:spMk id="16" creationId="{046016D4-28FB-FA9F-0105-DB994E116F85}"/>
          </ac:spMkLst>
        </pc:spChg>
        <pc:spChg chg="del">
          <ac:chgData name="Jenkins, Molly" userId="f82eace4-548d-4394-b428-21d05efaaeac" providerId="ADAL" clId="{B2B4BBC2-9858-4269-84C3-EC9C071A5627}" dt="2023-03-10T19:35:53.062" v="12092" actId="478"/>
          <ac:spMkLst>
            <pc:docMk/>
            <pc:sldMk cId="2000369733" sldId="299"/>
            <ac:spMk id="17" creationId="{AE85510B-F686-D859-45DA-7E71E3CDA82C}"/>
          </ac:spMkLst>
        </pc:spChg>
        <pc:spChg chg="del">
          <ac:chgData name="Jenkins, Molly" userId="f82eace4-548d-4394-b428-21d05efaaeac" providerId="ADAL" clId="{B2B4BBC2-9858-4269-84C3-EC9C071A5627}" dt="2023-03-10T19:35:54.636" v="12093" actId="478"/>
          <ac:spMkLst>
            <pc:docMk/>
            <pc:sldMk cId="2000369733" sldId="299"/>
            <ac:spMk id="18" creationId="{2B9DA68A-B141-39C3-C9E2-E4B9B80334F8}"/>
          </ac:spMkLst>
        </pc:spChg>
        <pc:spChg chg="del">
          <ac:chgData name="Jenkins, Molly" userId="f82eace4-548d-4394-b428-21d05efaaeac" providerId="ADAL" clId="{B2B4BBC2-9858-4269-84C3-EC9C071A5627}" dt="2023-03-10T19:35:56.585" v="12094" actId="478"/>
          <ac:spMkLst>
            <pc:docMk/>
            <pc:sldMk cId="2000369733" sldId="299"/>
            <ac:spMk id="19" creationId="{19FF76C1-43D4-74E9-17C2-D61F11DF3651}"/>
          </ac:spMkLst>
        </pc:spChg>
        <pc:spChg chg="del">
          <ac:chgData name="Jenkins, Molly" userId="f82eace4-548d-4394-b428-21d05efaaeac" providerId="ADAL" clId="{B2B4BBC2-9858-4269-84C3-EC9C071A5627}" dt="2023-03-10T19:35:51.361" v="12091" actId="478"/>
          <ac:spMkLst>
            <pc:docMk/>
            <pc:sldMk cId="2000369733" sldId="299"/>
            <ac:spMk id="20" creationId="{CBCADF0B-4E4F-9577-A2FA-77BAA3484025}"/>
          </ac:spMkLst>
        </pc:spChg>
        <pc:spChg chg="del">
          <ac:chgData name="Jenkins, Molly" userId="f82eace4-548d-4394-b428-21d05efaaeac" providerId="ADAL" clId="{B2B4BBC2-9858-4269-84C3-EC9C071A5627}" dt="2023-03-10T19:35:49.270" v="12090" actId="478"/>
          <ac:spMkLst>
            <pc:docMk/>
            <pc:sldMk cId="2000369733" sldId="299"/>
            <ac:spMk id="21" creationId="{A0380A9A-A7DE-6B2D-49E7-9E54FA6BE0DF}"/>
          </ac:spMkLst>
        </pc:spChg>
        <pc:spChg chg="del">
          <ac:chgData name="Jenkins, Molly" userId="f82eace4-548d-4394-b428-21d05efaaeac" providerId="ADAL" clId="{B2B4BBC2-9858-4269-84C3-EC9C071A5627}" dt="2023-03-10T19:35:44.918" v="12089" actId="478"/>
          <ac:spMkLst>
            <pc:docMk/>
            <pc:sldMk cId="2000369733" sldId="299"/>
            <ac:spMk id="22" creationId="{E3D2A2FD-A818-2BE2-F63B-5500DC862F67}"/>
          </ac:spMkLst>
        </pc:spChg>
        <pc:spChg chg="del">
          <ac:chgData name="Jenkins, Molly" userId="f82eace4-548d-4394-b428-21d05efaaeac" providerId="ADAL" clId="{B2B4BBC2-9858-4269-84C3-EC9C071A5627}" dt="2023-03-10T19:35:43.181" v="12088" actId="478"/>
          <ac:spMkLst>
            <pc:docMk/>
            <pc:sldMk cId="2000369733" sldId="299"/>
            <ac:spMk id="23" creationId="{78C42C50-95CA-3224-B4CD-ABD9755B434B}"/>
          </ac:spMkLst>
        </pc:spChg>
        <pc:spChg chg="del">
          <ac:chgData name="Jenkins, Molly" userId="f82eace4-548d-4394-b428-21d05efaaeac" providerId="ADAL" clId="{B2B4BBC2-9858-4269-84C3-EC9C071A5627}" dt="2023-03-10T19:35:40.510" v="12087" actId="478"/>
          <ac:spMkLst>
            <pc:docMk/>
            <pc:sldMk cId="2000369733" sldId="299"/>
            <ac:spMk id="24" creationId="{1D37858E-3A05-A92A-676F-E57029DBA25F}"/>
          </ac:spMkLst>
        </pc:spChg>
      </pc:sldChg>
      <pc:sldChg chg="modSp add mod">
        <pc:chgData name="Jenkins, Molly" userId="f82eace4-548d-4394-b428-21d05efaaeac" providerId="ADAL" clId="{B2B4BBC2-9858-4269-84C3-EC9C071A5627}" dt="2023-03-10T19:57:17.955" v="12222" actId="20577"/>
        <pc:sldMkLst>
          <pc:docMk/>
          <pc:sldMk cId="650731274" sldId="300"/>
        </pc:sldMkLst>
        <pc:spChg chg="mod">
          <ac:chgData name="Jenkins, Molly" userId="f82eace4-548d-4394-b428-21d05efaaeac" providerId="ADAL" clId="{B2B4BBC2-9858-4269-84C3-EC9C071A5627}" dt="2023-03-10T19:57:17.955" v="12222" actId="20577"/>
          <ac:spMkLst>
            <pc:docMk/>
            <pc:sldMk cId="650731274" sldId="300"/>
            <ac:spMk id="2" creationId="{55BEA2B2-DD0F-4299-7E1E-3E4372C7B785}"/>
          </ac:spMkLst>
        </pc:spChg>
      </pc:sldChg>
      <pc:sldChg chg="delSp add del mod">
        <pc:chgData name="Jenkins, Molly" userId="f82eace4-548d-4394-b428-21d05efaaeac" providerId="ADAL" clId="{B2B4BBC2-9858-4269-84C3-EC9C071A5627}" dt="2023-03-10T19:53:44.221" v="12175" actId="47"/>
        <pc:sldMkLst>
          <pc:docMk/>
          <pc:sldMk cId="1591650712" sldId="301"/>
        </pc:sldMkLst>
        <pc:picChg chg="del">
          <ac:chgData name="Jenkins, Molly" userId="f82eace4-548d-4394-b428-21d05efaaeac" providerId="ADAL" clId="{B2B4BBC2-9858-4269-84C3-EC9C071A5627}" dt="2023-03-10T19:53:41.910" v="12174" actId="478"/>
          <ac:picMkLst>
            <pc:docMk/>
            <pc:sldMk cId="1591650712" sldId="301"/>
            <ac:picMk id="3" creationId="{B672D580-661F-5FBE-7A48-1D6BD5C9B99A}"/>
          </ac:picMkLst>
        </pc:picChg>
      </pc:sldChg>
      <pc:sldChg chg="addSp modSp new del mod">
        <pc:chgData name="Jenkins, Molly" userId="f82eace4-548d-4394-b428-21d05efaaeac" providerId="ADAL" clId="{B2B4BBC2-9858-4269-84C3-EC9C071A5627}" dt="2023-03-10T21:48:37.592" v="12966" actId="47"/>
        <pc:sldMkLst>
          <pc:docMk/>
          <pc:sldMk cId="4058434468" sldId="301"/>
        </pc:sldMkLst>
        <pc:spChg chg="add mod">
          <ac:chgData name="Jenkins, Molly" userId="f82eace4-548d-4394-b428-21d05efaaeac" providerId="ADAL" clId="{B2B4BBC2-9858-4269-84C3-EC9C071A5627}" dt="2023-03-10T20:24:11.371" v="12328" actId="20577"/>
          <ac:spMkLst>
            <pc:docMk/>
            <pc:sldMk cId="4058434468" sldId="301"/>
            <ac:spMk id="2" creationId="{F2020E4B-AAEB-E24B-C5AE-7193465EBDF6}"/>
          </ac:spMkLst>
        </pc:spChg>
      </pc:sldChg>
      <pc:sldChg chg="modSp add mod">
        <pc:chgData name="Jenkins, Molly" userId="f82eace4-548d-4394-b428-21d05efaaeac" providerId="ADAL" clId="{B2B4BBC2-9858-4269-84C3-EC9C071A5627}" dt="2023-03-10T21:50:11.128" v="13119" actId="20577"/>
        <pc:sldMkLst>
          <pc:docMk/>
          <pc:sldMk cId="3915629502" sldId="302"/>
        </pc:sldMkLst>
        <pc:spChg chg="mod">
          <ac:chgData name="Jenkins, Molly" userId="f82eace4-548d-4394-b428-21d05efaaeac" providerId="ADAL" clId="{B2B4BBC2-9858-4269-84C3-EC9C071A5627}" dt="2023-03-10T21:48:28.978" v="12965" actId="1076"/>
          <ac:spMkLst>
            <pc:docMk/>
            <pc:sldMk cId="3915629502" sldId="302"/>
            <ac:spMk id="3" creationId="{00000000-0000-0000-0000-000000000000}"/>
          </ac:spMkLst>
        </pc:spChg>
        <pc:spChg chg="mod">
          <ac:chgData name="Jenkins, Molly" userId="f82eace4-548d-4394-b428-21d05efaaeac" providerId="ADAL" clId="{B2B4BBC2-9858-4269-84C3-EC9C071A5627}" dt="2023-03-10T21:50:11.128" v="13119" actId="20577"/>
          <ac:spMkLst>
            <pc:docMk/>
            <pc:sldMk cId="3915629502" sldId="302"/>
            <ac:spMk id="4" creationId="{00000000-0000-0000-0000-000000000000}"/>
          </ac:spMkLst>
        </pc:spChg>
        <pc:picChg chg="mod">
          <ac:chgData name="Jenkins, Molly" userId="f82eace4-548d-4394-b428-21d05efaaeac" providerId="ADAL" clId="{B2B4BBC2-9858-4269-84C3-EC9C071A5627}" dt="2023-03-10T21:47:42.606" v="12964"/>
          <ac:picMkLst>
            <pc:docMk/>
            <pc:sldMk cId="3915629502" sldId="302"/>
            <ac:picMk id="2" creationId="{00000000-0000-0000-0000-000000000000}"/>
          </ac:picMkLst>
        </pc:picChg>
      </pc:sldChg>
      <pc:sldChg chg="modSp add mod">
        <pc:chgData name="Jenkins, Molly" userId="f82eace4-548d-4394-b428-21d05efaaeac" providerId="ADAL" clId="{B2B4BBC2-9858-4269-84C3-EC9C071A5627}" dt="2023-03-10T22:12:57.032" v="13349" actId="20577"/>
        <pc:sldMkLst>
          <pc:docMk/>
          <pc:sldMk cId="1917093305" sldId="303"/>
        </pc:sldMkLst>
        <pc:spChg chg="mod">
          <ac:chgData name="Jenkins, Molly" userId="f82eace4-548d-4394-b428-21d05efaaeac" providerId="ADAL" clId="{B2B4BBC2-9858-4269-84C3-EC9C071A5627}" dt="2023-03-10T22:12:57.032" v="13349" actId="20577"/>
          <ac:spMkLst>
            <pc:docMk/>
            <pc:sldMk cId="1917093305" sldId="303"/>
            <ac:spMk id="3" creationId="{00000000-0000-0000-0000-000000000000}"/>
          </ac:spMkLst>
        </pc:spChg>
      </pc:sldChg>
      <pc:sldChg chg="modSp add mod">
        <pc:chgData name="Jenkins, Molly" userId="f82eace4-548d-4394-b428-21d05efaaeac" providerId="ADAL" clId="{B2B4BBC2-9858-4269-84C3-EC9C071A5627}" dt="2023-03-10T22:16:27.666" v="13615" actId="1076"/>
        <pc:sldMkLst>
          <pc:docMk/>
          <pc:sldMk cId="2443480049" sldId="304"/>
        </pc:sldMkLst>
        <pc:spChg chg="mod">
          <ac:chgData name="Jenkins, Molly" userId="f82eace4-548d-4394-b428-21d05efaaeac" providerId="ADAL" clId="{B2B4BBC2-9858-4269-84C3-EC9C071A5627}" dt="2023-03-10T22:16:27.666" v="13615" actId="1076"/>
          <ac:spMkLst>
            <pc:docMk/>
            <pc:sldMk cId="2443480049" sldId="304"/>
            <ac:spMk id="3" creationId="{00000000-0000-0000-0000-000000000000}"/>
          </ac:spMkLst>
        </pc:spChg>
      </pc:sldChg>
    </pc:docChg>
  </pc:docChgLst>
</pc:chgInfo>
</file>

<file path=ppt/comments/modernComment_100_692FB833.xml><?xml version="1.0" encoding="utf-8"?>
<p188:cmLst xmlns:a="http://schemas.openxmlformats.org/drawingml/2006/main" xmlns:r="http://schemas.openxmlformats.org/officeDocument/2006/relationships" xmlns:p188="http://schemas.microsoft.com/office/powerpoint/2018/8/main">
  <p188:cm id="{042B79C7-9BCB-46BE-A27C-259C0937DECB}" authorId="{A421FEE3-97BE-6D92-ECF7-7AB3B58451AF}" created="2023-03-10T20:23:19.035">
    <ac:txMkLst xmlns:ac="http://schemas.microsoft.com/office/drawing/2013/main/command">
      <pc:docMk xmlns:pc="http://schemas.microsoft.com/office/powerpoint/2013/main/command"/>
      <pc:sldMk xmlns:pc="http://schemas.microsoft.com/office/powerpoint/2013/main/command" cId="1764735027" sldId="256"/>
      <ac:spMk id="2" creationId="{EC9DB361-D188-2783-4D8A-89CBEE73865B}"/>
      <ac:txMk cp="56" len="10">
        <ac:context len="131" hash="4246028597"/>
      </ac:txMk>
    </ac:txMkLst>
    <p188:pos x="10264588" y="480060"/>
    <p188:txBody>
      <a:bodyPr/>
      <a:lstStyle/>
      <a:p>
        <a:r>
          <a:rPr lang="en-US"/>
          <a:t>We worked with this, our aim was to accomplish this, and our approach was THIS~ so here's how we did it slide</a:t>
        </a:r>
      </a:p>
    </p188:txBody>
  </p188:cm>
</p188:cmLst>
</file>

<file path=ppt/comments/modernComment_101_0.xml><?xml version="1.0" encoding="utf-8"?>
<p188:cmLst xmlns:a="http://schemas.openxmlformats.org/drawingml/2006/main" xmlns:r="http://schemas.openxmlformats.org/officeDocument/2006/relationships" xmlns:p188="http://schemas.microsoft.com/office/powerpoint/2018/8/main">
  <p188:cm id="{2863D7D2-367D-44F5-9610-D6F81851F2E4}" authorId="{A421FEE3-97BE-6D92-ECF7-7AB3B58451AF}" created="2023-03-08T16:57:12.752">
    <pc:sldMkLst xmlns:pc="http://schemas.microsoft.com/office/powerpoint/2013/main/command">
      <pc:docMk/>
      <pc:sldMk cId="0" sldId="257"/>
    </pc:sldMkLst>
    <p188:replyLst>
      <p188:reply id="{A1AA9AA4-BC73-42DC-8089-472455FFD58B}" authorId="{A421FEE3-97BE-6D92-ECF7-7AB3B58451AF}" created="2023-03-08T16:57:39.483">
        <p188:txBody>
          <a:bodyPr/>
          <a:lstStyle/>
          <a:p>
            <a:r>
              <a:rPr lang="en-US"/>
              <a:t>Why did we take a multi pronged approach to getting at this goal?</a:t>
            </a:r>
          </a:p>
        </p188:txBody>
      </p188:reply>
    </p188:replyLst>
    <p188:txBody>
      <a:bodyPr/>
      <a:lstStyle/>
      <a:p>
        <a:r>
          <a:rPr lang="en-US"/>
          <a:t>Make second slide with single distillation GOAL and notes underneath </a:t>
        </a:r>
      </a:p>
    </p188:txBody>
  </p188:cm>
</p188:cmLst>
</file>

<file path=ppt/comments/modernComment_117_63FBB49A.xml><?xml version="1.0" encoding="utf-8"?>
<p188:cmLst xmlns:a="http://schemas.openxmlformats.org/drawingml/2006/main" xmlns:r="http://schemas.openxmlformats.org/officeDocument/2006/relationships" xmlns:p188="http://schemas.microsoft.com/office/powerpoint/2018/8/main">
  <p188:cm id="{6CD90724-6235-49F2-970F-26387AEAB4D8}" authorId="{A421FEE3-97BE-6D92-ECF7-7AB3B58451AF}" created="2023-03-07T21:58:48.151">
    <ac:deMkLst xmlns:ac="http://schemas.microsoft.com/office/drawing/2013/main/command">
      <pc:docMk xmlns:pc="http://schemas.microsoft.com/office/powerpoint/2013/main/command"/>
      <pc:sldMk xmlns:pc="http://schemas.microsoft.com/office/powerpoint/2013/main/command" cId="1677440154" sldId="279"/>
      <ac:picMk id="5" creationId="{55B29605-457C-2382-5158-5D43E2D25FF8}"/>
    </ac:deMkLst>
    <p188:replyLst>
      <p188:reply id="{D5F1C572-0FF5-44D6-A339-986AE0AE0CCF}" authorId="{A421FEE3-97BE-6D92-ECF7-7AB3B58451AF}" created="2023-03-07T21:58:59.832">
        <p188:txBody>
          <a:bodyPr/>
          <a:lstStyle/>
          <a:p>
            <a:r>
              <a:rPr lang="en-US"/>
              <a:t>Or a video?</a:t>
            </a:r>
          </a:p>
        </p188:txBody>
      </p188:reply>
      <p188:reply id="{386AFF9A-D51B-4164-BC69-0F87588BC0C8}" authorId="{A421FEE3-97BE-6D92-ECF7-7AB3B58451AF}" created="2023-03-08T16:42:51.965">
        <p188:txBody>
          <a:bodyPr/>
          <a:lstStyle/>
          <a:p>
            <a:r>
              <a:rPr lang="en-US"/>
              <a:t>Pay attention to the cycling </a:t>
            </a:r>
          </a:p>
        </p188:txBody>
      </p188:reply>
    </p188:replyLst>
    <p188:txBody>
      <a:bodyPr/>
      <a:lstStyle/>
      <a:p>
        <a:r>
          <a:rPr lang="en-US"/>
          <a:t>Can I fix the labels and make this a GIF composite cycling, with the city names?</a:t>
        </a:r>
      </a:p>
    </p188:txBody>
  </p188:cm>
</p188:cmLst>
</file>

<file path=ppt/comments/modernComment_119_BE290742.xml><?xml version="1.0" encoding="utf-8"?>
<p188:cmLst xmlns:a="http://schemas.openxmlformats.org/drawingml/2006/main" xmlns:r="http://schemas.openxmlformats.org/officeDocument/2006/relationships" xmlns:p188="http://schemas.microsoft.com/office/powerpoint/2018/8/main">
  <p188:cm id="{AF2AD5D8-27D6-4C51-BA2C-2BC75953D8E9}" authorId="{A421FEE3-97BE-6D92-ECF7-7AB3B58451AF}" created="2023-03-06T21:58:39.708">
    <ac:deMkLst xmlns:ac="http://schemas.microsoft.com/office/drawing/2013/main/command">
      <pc:docMk xmlns:pc="http://schemas.microsoft.com/office/powerpoint/2013/main/command"/>
      <pc:sldMk xmlns:pc="http://schemas.microsoft.com/office/powerpoint/2013/main/command" cId="3190359874" sldId="281"/>
      <ac:picMk id="13" creationId="{C8E483E4-0361-D5CA-32D1-79663A14FA28}"/>
    </ac:deMkLst>
    <p188:txBody>
      <a:bodyPr/>
      <a:lstStyle/>
      <a:p>
        <a:r>
          <a:rPr lang="en-US"/>
          <a:t>Updated, cleaner pairwise correlation graph -&gt; helps fill in the gaps the topic model misses
Manually color coordinate/code words that topically go together in wordcloud? </a:t>
        </a:r>
      </a:p>
    </p188:txBody>
  </p188:cm>
</p188:cmLst>
</file>

<file path=ppt/comments/modernComment_122_28AE6717.xml><?xml version="1.0" encoding="utf-8"?>
<p188:cmLst xmlns:a="http://schemas.openxmlformats.org/drawingml/2006/main" xmlns:r="http://schemas.openxmlformats.org/officeDocument/2006/relationships" xmlns:p188="http://schemas.microsoft.com/office/powerpoint/2018/8/main">
  <p188:cm id="{0A68940C-9656-4BB7-8EEB-9370DD71C96A}" authorId="{A421FEE3-97BE-6D92-ECF7-7AB3B58451AF}" created="2023-03-08T16:43:18.258">
    <ac:deMkLst xmlns:ac="http://schemas.microsoft.com/office/drawing/2013/main/command">
      <pc:docMk xmlns:pc="http://schemas.microsoft.com/office/powerpoint/2013/main/command"/>
      <pc:sldMk xmlns:pc="http://schemas.microsoft.com/office/powerpoint/2013/main/command" cId="682518295" sldId="290"/>
      <ac:spMk id="9" creationId="{76CAB52B-717B-FD19-2B4C-340373D3D600}"/>
    </ac:deMkLst>
    <p188:replyLst>
      <p188:reply id="{B660AC40-5D79-4DE8-AF97-82BD7AF17A32}" authorId="{A421FEE3-97BE-6D92-ECF7-7AB3B58451AF}" created="2023-03-08T16:43:29.908">
        <p188:txBody>
          <a:bodyPr/>
          <a:lstStyle/>
          <a:p>
            <a:r>
              <a:rPr lang="en-US"/>
              <a:t>Or in the example slide on slide 6</a:t>
            </a:r>
          </a:p>
        </p188:txBody>
      </p188:reply>
    </p188:replyLst>
    <p188:txBody>
      <a:bodyPr/>
      <a:lstStyle/>
      <a:p>
        <a:r>
          <a:rPr lang="en-US"/>
          <a:t>Add breakdown of categories &amp; maybe niches too during this slide</a:t>
        </a:r>
      </a:p>
    </p188:txBody>
  </p188:cm>
</p188:cmLst>
</file>

<file path=ppt/comments/modernComment_128_7D0BA26D.xml><?xml version="1.0" encoding="utf-8"?>
<p188:cmLst xmlns:a="http://schemas.openxmlformats.org/drawingml/2006/main" xmlns:r="http://schemas.openxmlformats.org/officeDocument/2006/relationships" xmlns:p188="http://schemas.microsoft.com/office/powerpoint/2018/8/main">
  <p188:cm id="{C052473B-59D5-477D-83C2-8229D5789909}" authorId="{A421FEE3-97BE-6D92-ECF7-7AB3B58451AF}" created="2023-03-08T16:38:07.147">
    <ac:txMkLst xmlns:ac="http://schemas.microsoft.com/office/drawing/2013/main/command">
      <pc:docMk xmlns:pc="http://schemas.microsoft.com/office/powerpoint/2013/main/command"/>
      <pc:sldMk xmlns:pc="http://schemas.microsoft.com/office/powerpoint/2013/main/command" cId="2097914477" sldId="296"/>
      <ac:spMk id="7" creationId="{56905211-2339-6EC1-49AD-FE975DF8D45B}"/>
      <ac:txMk cp="0" len="220">
        <ac:context len="340" hash="2244148858"/>
      </ac:txMk>
    </ac:txMkLst>
    <p188:pos x="4304872" y="286392"/>
    <p188:txBody>
      <a:bodyPr/>
      <a:lstStyle/>
      <a:p>
        <a:r>
          <a:rPr lang="en-US"/>
          <a:t>Add a For Example slide with the indicators and niches etc filled in for one indicator-niche-category pathway</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9E02FE-2530-41AE-A067-94DDC311C652}" type="datetimeFigureOut">
              <a:rPr lang="en-US" smtClean="0"/>
              <a:t>3/10/2023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608A29-56DC-44DB-A928-E8BABF31625B}" type="slidenum">
              <a:rPr lang="en-US" smtClean="0"/>
              <a:t>‹#›</a:t>
            </a:fld>
            <a:endParaRPr lang="en-US"/>
          </a:p>
        </p:txBody>
      </p:sp>
    </p:spTree>
    <p:extLst>
      <p:ext uri="{BB962C8B-B14F-4D97-AF65-F5344CB8AC3E}">
        <p14:creationId xmlns:p14="http://schemas.microsoft.com/office/powerpoint/2010/main" val="218157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Gotham A"/>
              </a:rPr>
              <a:t>Please limit background material, site descriptions, and information about standard methods to the first few minutes—use the remaining time to cover unusual aspects of the work and the results and conclusions.</a:t>
            </a:r>
          </a:p>
          <a:p>
            <a:endParaRPr lang="en-US" b="0" i="0" dirty="0">
              <a:solidFill>
                <a:srgbClr val="333333"/>
              </a:solidFill>
              <a:effectLst/>
              <a:latin typeface="Gotham A"/>
            </a:endParaRPr>
          </a:p>
          <a:p>
            <a:r>
              <a:rPr lang="en-US" b="1" i="0" dirty="0">
                <a:solidFill>
                  <a:srgbClr val="333333"/>
                </a:solidFill>
                <a:effectLst/>
                <a:latin typeface="Gotham A"/>
              </a:rPr>
              <a:t>NOTE: A confidence monitor will be placed on the floor in front of the podium. Only the current slide will be seen on the monitor, speaker notes will not be visible. Please bring your speaker notes with you, if needed.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333333"/>
              </a:solidFill>
              <a:effectLst/>
              <a:latin typeface="Gotham A"/>
            </a:endParaRPr>
          </a:p>
          <a:p>
            <a:endParaRPr lang="en-US" dirty="0"/>
          </a:p>
        </p:txBody>
      </p:sp>
      <p:sp>
        <p:nvSpPr>
          <p:cNvPr id="4" name="Slide Number Placeholder 3"/>
          <p:cNvSpPr>
            <a:spLocks noGrp="1"/>
          </p:cNvSpPr>
          <p:nvPr>
            <p:ph type="sldNum" sz="quarter" idx="5"/>
          </p:nvPr>
        </p:nvSpPr>
        <p:spPr/>
        <p:txBody>
          <a:bodyPr/>
          <a:lstStyle/>
          <a:p>
            <a:fld id="{AA608A29-56DC-44DB-A928-E8BABF31625B}" type="slidenum">
              <a:rPr lang="en-US" smtClean="0"/>
              <a:t>1</a:t>
            </a:fld>
            <a:endParaRPr lang="en-US"/>
          </a:p>
        </p:txBody>
      </p:sp>
    </p:spTree>
    <p:extLst>
      <p:ext uri="{BB962C8B-B14F-4D97-AF65-F5344CB8AC3E}">
        <p14:creationId xmlns:p14="http://schemas.microsoft.com/office/powerpoint/2010/main" val="2259335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 geographic, site-specific nature of these projects – spatially explicit concerns demand spatially explicit solutions. </a:t>
            </a:r>
          </a:p>
          <a:p>
            <a:endParaRPr lang="en-US" dirty="0"/>
          </a:p>
          <a:p>
            <a:r>
              <a:rPr lang="en-US" dirty="0"/>
              <a:t>Top priorities on their own? Water, watersheds, stormwater runoff, septic and sewer management, </a:t>
            </a:r>
          </a:p>
        </p:txBody>
      </p:sp>
      <p:sp>
        <p:nvSpPr>
          <p:cNvPr id="4" name="Slide Number Placeholder 3"/>
          <p:cNvSpPr>
            <a:spLocks noGrp="1"/>
          </p:cNvSpPr>
          <p:nvPr>
            <p:ph type="sldNum" sz="quarter" idx="5"/>
          </p:nvPr>
        </p:nvSpPr>
        <p:spPr/>
        <p:txBody>
          <a:bodyPr/>
          <a:lstStyle/>
          <a:p>
            <a:fld id="{AA608A29-56DC-44DB-A928-E8BABF31625B}" type="slidenum">
              <a:rPr lang="en-US" smtClean="0"/>
              <a:t>14</a:t>
            </a:fld>
            <a:endParaRPr lang="en-US"/>
          </a:p>
        </p:txBody>
      </p:sp>
    </p:spTree>
    <p:extLst>
      <p:ext uri="{BB962C8B-B14F-4D97-AF65-F5344CB8AC3E}">
        <p14:creationId xmlns:p14="http://schemas.microsoft.com/office/powerpoint/2010/main" val="605493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Draft control vs resilience experimental, n’s and </a:t>
            </a:r>
            <a:r>
              <a:rPr lang="en-US" dirty="0" err="1"/>
              <a:t>tf-idf</a:t>
            </a:r>
            <a:endParaRPr lang="en-US" dirty="0"/>
          </a:p>
        </p:txBody>
      </p:sp>
      <p:sp>
        <p:nvSpPr>
          <p:cNvPr id="4" name="Slide Number Placeholder 3"/>
          <p:cNvSpPr>
            <a:spLocks noGrp="1"/>
          </p:cNvSpPr>
          <p:nvPr>
            <p:ph type="sldNum" sz="quarter" idx="5"/>
          </p:nvPr>
        </p:nvSpPr>
        <p:spPr/>
        <p:txBody>
          <a:bodyPr/>
          <a:lstStyle/>
          <a:p>
            <a:fld id="{AA608A29-56DC-44DB-A928-E8BABF31625B}" type="slidenum">
              <a:rPr lang="en-US" smtClean="0"/>
              <a:t>15</a:t>
            </a:fld>
            <a:endParaRPr lang="en-US"/>
          </a:p>
        </p:txBody>
      </p:sp>
    </p:spTree>
    <p:extLst>
      <p:ext uri="{BB962C8B-B14F-4D97-AF65-F5344CB8AC3E}">
        <p14:creationId xmlns:p14="http://schemas.microsoft.com/office/powerpoint/2010/main" val="3724498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Draft control vs resilience experimental, n’s and </a:t>
            </a:r>
            <a:r>
              <a:rPr lang="en-US" dirty="0" err="1"/>
              <a:t>tf-idf</a:t>
            </a:r>
            <a:endParaRPr lang="en-US" dirty="0"/>
          </a:p>
        </p:txBody>
      </p:sp>
      <p:sp>
        <p:nvSpPr>
          <p:cNvPr id="4" name="Slide Number Placeholder 3"/>
          <p:cNvSpPr>
            <a:spLocks noGrp="1"/>
          </p:cNvSpPr>
          <p:nvPr>
            <p:ph type="sldNum" sz="quarter" idx="5"/>
          </p:nvPr>
        </p:nvSpPr>
        <p:spPr/>
        <p:txBody>
          <a:bodyPr/>
          <a:lstStyle/>
          <a:p>
            <a:fld id="{AA608A29-56DC-44DB-A928-E8BABF31625B}" type="slidenum">
              <a:rPr lang="en-US" smtClean="0"/>
              <a:t>16</a:t>
            </a:fld>
            <a:endParaRPr lang="en-US"/>
          </a:p>
        </p:txBody>
      </p:sp>
    </p:spTree>
    <p:extLst>
      <p:ext uri="{BB962C8B-B14F-4D97-AF65-F5344CB8AC3E}">
        <p14:creationId xmlns:p14="http://schemas.microsoft.com/office/powerpoint/2010/main" val="3392234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 of problem – cities need to start adapting in-situ NOW, regardless of whether or not there is buy-in on the specific theoretical (and ideologically loaded) ideas surrounding climate change. Can we build a well-vetted framework and then use it to build a truly user-friendly tool to facilitate adaptation and support networks between communities facing similar challenges? I turned to the most influential research and reports of the past 20 years to understand how researchers are defining resilience at the community scale. </a:t>
            </a:r>
          </a:p>
          <a:p>
            <a:endParaRPr lang="en-US" dirty="0"/>
          </a:p>
          <a:p>
            <a:r>
              <a:rPr lang="en-US" dirty="0"/>
              <a:t>How can we connect clearly defined resilience theory to practice? </a:t>
            </a:r>
          </a:p>
          <a:p>
            <a:r>
              <a:rPr lang="en-US" dirty="0"/>
              <a:t>What are the priorities of a given community in America? </a:t>
            </a:r>
          </a:p>
          <a:p>
            <a:r>
              <a:rPr lang="en-US" dirty="0"/>
              <a:t>How do communities approach resilience? </a:t>
            </a:r>
          </a:p>
          <a:p>
            <a:r>
              <a:rPr lang="en-US" dirty="0"/>
              <a:t>Is there a disconnect between resilience theory and community practice?</a:t>
            </a:r>
          </a:p>
          <a:p>
            <a:endParaRPr lang="en-US" dirty="0"/>
          </a:p>
          <a:p>
            <a:r>
              <a:rPr lang="en-US" dirty="0"/>
              <a:t>We don’t pretend to answer these questions to perfect completion in our study. But we do offer at minimum a few ways that we can begin to answer and express curiosity in these questions. </a:t>
            </a:r>
          </a:p>
          <a:p>
            <a:r>
              <a:rPr lang="en-US" dirty="0"/>
              <a:t>These are critical questions we need to address if we want to build and promote resources for effective resilience planning. </a:t>
            </a:r>
          </a:p>
          <a:p>
            <a:r>
              <a:rPr lang="en-US" dirty="0"/>
              <a:t>Understand your audience! </a:t>
            </a:r>
          </a:p>
          <a:p>
            <a:endParaRPr lang="en-US" dirty="0"/>
          </a:p>
          <a:p>
            <a:endParaRPr lang="en-US" dirty="0"/>
          </a:p>
        </p:txBody>
      </p:sp>
      <p:sp>
        <p:nvSpPr>
          <p:cNvPr id="4" name="Slide Number Placeholder 3"/>
          <p:cNvSpPr>
            <a:spLocks noGrp="1"/>
          </p:cNvSpPr>
          <p:nvPr>
            <p:ph type="sldNum" sz="quarter" idx="5"/>
          </p:nvPr>
        </p:nvSpPr>
        <p:spPr/>
        <p:txBody>
          <a:bodyPr/>
          <a:lstStyle/>
          <a:p>
            <a:fld id="{AA608A29-56DC-44DB-A928-E8BABF31625B}" type="slidenum">
              <a:rPr lang="en-US" smtClean="0"/>
              <a:t>18</a:t>
            </a:fld>
            <a:endParaRPr lang="en-US"/>
          </a:p>
        </p:txBody>
      </p:sp>
    </p:spTree>
    <p:extLst>
      <p:ext uri="{BB962C8B-B14F-4D97-AF65-F5344CB8AC3E}">
        <p14:creationId xmlns:p14="http://schemas.microsoft.com/office/powerpoint/2010/main" val="13088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 of problem – cities need to start adapting in-situ NOW, regardless of whether or not there is buy-in on the specific theoretical (and ideologically loaded) ideas surrounding climate change. Can we build a well-vetted framework and then use it to build a truly user-friendly tool to facilitate adaptation and support networks between communities facing similar challenges? I turned to the most influential research and reports of the past 20 years to understand how researchers are defining resilience at the community scale. </a:t>
            </a:r>
          </a:p>
          <a:p>
            <a:endParaRPr lang="en-US" dirty="0"/>
          </a:p>
          <a:p>
            <a:r>
              <a:rPr lang="en-US" dirty="0"/>
              <a:t>How can we connect clearly defined resilience theory to practice? </a:t>
            </a:r>
          </a:p>
          <a:p>
            <a:r>
              <a:rPr lang="en-US" dirty="0"/>
              <a:t>What are the priorities of a given community in America? </a:t>
            </a:r>
          </a:p>
          <a:p>
            <a:r>
              <a:rPr lang="en-US" dirty="0"/>
              <a:t>How do communities approach resilience? </a:t>
            </a:r>
          </a:p>
          <a:p>
            <a:r>
              <a:rPr lang="en-US" dirty="0"/>
              <a:t>Is there a disconnect between resilience theory and community practice?</a:t>
            </a:r>
          </a:p>
          <a:p>
            <a:endParaRPr lang="en-US" dirty="0"/>
          </a:p>
          <a:p>
            <a:r>
              <a:rPr lang="en-US" dirty="0"/>
              <a:t>We don’t pretend to answer these questions to perfect completion in our study. But we do offer at minimum a few ways that we can begin to answer and express curiosity in these questions. </a:t>
            </a:r>
          </a:p>
          <a:p>
            <a:r>
              <a:rPr lang="en-US" dirty="0"/>
              <a:t>These are critical questions we need to address if we want to build and promote resources for effective resilience planning. </a:t>
            </a:r>
          </a:p>
          <a:p>
            <a:r>
              <a:rPr lang="en-US" dirty="0"/>
              <a:t>Understand your audience! </a:t>
            </a:r>
          </a:p>
          <a:p>
            <a:endParaRPr lang="en-US" dirty="0"/>
          </a:p>
          <a:p>
            <a:endParaRPr lang="en-US" dirty="0"/>
          </a:p>
        </p:txBody>
      </p:sp>
      <p:sp>
        <p:nvSpPr>
          <p:cNvPr id="4" name="Slide Number Placeholder 3"/>
          <p:cNvSpPr>
            <a:spLocks noGrp="1"/>
          </p:cNvSpPr>
          <p:nvPr>
            <p:ph type="sldNum" sz="quarter" idx="5"/>
          </p:nvPr>
        </p:nvSpPr>
        <p:spPr/>
        <p:txBody>
          <a:bodyPr/>
          <a:lstStyle/>
          <a:p>
            <a:fld id="{AA608A29-56DC-44DB-A928-E8BABF31625B}" type="slidenum">
              <a:rPr lang="en-US" smtClean="0"/>
              <a:t>19</a:t>
            </a:fld>
            <a:endParaRPr lang="en-US"/>
          </a:p>
        </p:txBody>
      </p:sp>
    </p:spTree>
    <p:extLst>
      <p:ext uri="{BB962C8B-B14F-4D97-AF65-F5344CB8AC3E}">
        <p14:creationId xmlns:p14="http://schemas.microsoft.com/office/powerpoint/2010/main" val="1382924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 of problem – cities need to start adapting in-situ NOW, regardless of whether or not there is buy-in on the specific theoretical (and ideologically loaded) ideas surrounding climate change. Can we build a well-vetted framework and then use it to build a truly user-friendly tool to facilitate adaptation and support networks between communities facing similar challenges? I turned to the most influential research and reports of the past 20 years to understand how researchers are defining resilience at the community scale. </a:t>
            </a:r>
          </a:p>
          <a:p>
            <a:endParaRPr lang="en-US" dirty="0"/>
          </a:p>
          <a:p>
            <a:r>
              <a:rPr lang="en-US" dirty="0"/>
              <a:t>How can we connect clearly defined resilience theory to practice? </a:t>
            </a:r>
          </a:p>
          <a:p>
            <a:r>
              <a:rPr lang="en-US" dirty="0"/>
              <a:t>What are the priorities of a given community in America? </a:t>
            </a:r>
          </a:p>
          <a:p>
            <a:r>
              <a:rPr lang="en-US" dirty="0"/>
              <a:t>How do communities approach resilience? </a:t>
            </a:r>
          </a:p>
          <a:p>
            <a:r>
              <a:rPr lang="en-US" dirty="0"/>
              <a:t>Is there a disconnect between resilience theory and community practice?</a:t>
            </a:r>
          </a:p>
          <a:p>
            <a:endParaRPr lang="en-US" dirty="0"/>
          </a:p>
          <a:p>
            <a:r>
              <a:rPr lang="en-US" dirty="0"/>
              <a:t>We don’t pretend to answer these questions to perfect completion in our study. But we do offer at minimum a few ways that we can begin to answer and express curiosity in these questions. </a:t>
            </a:r>
          </a:p>
          <a:p>
            <a:r>
              <a:rPr lang="en-US" dirty="0"/>
              <a:t>These are critical questions we need to address if we want to build and promote resources for effective resilience planning. </a:t>
            </a:r>
          </a:p>
          <a:p>
            <a:r>
              <a:rPr lang="en-US" dirty="0"/>
              <a:t>Understand your audience! </a:t>
            </a:r>
          </a:p>
          <a:p>
            <a:endParaRPr lang="en-US" dirty="0"/>
          </a:p>
          <a:p>
            <a:endParaRPr lang="en-US" dirty="0"/>
          </a:p>
        </p:txBody>
      </p:sp>
      <p:sp>
        <p:nvSpPr>
          <p:cNvPr id="4" name="Slide Number Placeholder 3"/>
          <p:cNvSpPr>
            <a:spLocks noGrp="1"/>
          </p:cNvSpPr>
          <p:nvPr>
            <p:ph type="sldNum" sz="quarter" idx="5"/>
          </p:nvPr>
        </p:nvSpPr>
        <p:spPr/>
        <p:txBody>
          <a:bodyPr/>
          <a:lstStyle/>
          <a:p>
            <a:fld id="{AA608A29-56DC-44DB-A928-E8BABF31625B}" type="slidenum">
              <a:rPr lang="en-US" smtClean="0"/>
              <a:t>3</a:t>
            </a:fld>
            <a:endParaRPr lang="en-US"/>
          </a:p>
        </p:txBody>
      </p:sp>
    </p:spTree>
    <p:extLst>
      <p:ext uri="{BB962C8B-B14F-4D97-AF65-F5344CB8AC3E}">
        <p14:creationId xmlns:p14="http://schemas.microsoft.com/office/powerpoint/2010/main" val="2564441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 of problem – cities need to start adapting in-situ NOW, regardless of whether or not there is buy-in on the specific theoretical (and ideologically loaded) ideas surrounding climate change. Can we build a well-vetted framework and then use it to build a truly user-friendly tool to facilitate adaptation and support networks between communities facing similar challenges? I turned to the most influential research and reports of the past 20 years to understand how researchers are defining resilience at the community scale. </a:t>
            </a:r>
          </a:p>
          <a:p>
            <a:endParaRPr lang="en-US" dirty="0"/>
          </a:p>
          <a:p>
            <a:r>
              <a:rPr lang="en-US" dirty="0"/>
              <a:t>How can we connect clearly defined resilience theory to practice? </a:t>
            </a:r>
          </a:p>
          <a:p>
            <a:r>
              <a:rPr lang="en-US" dirty="0"/>
              <a:t>What are the priorities of a given community in America? </a:t>
            </a:r>
          </a:p>
          <a:p>
            <a:r>
              <a:rPr lang="en-US" dirty="0"/>
              <a:t>How do communities approach resilience? </a:t>
            </a:r>
          </a:p>
          <a:p>
            <a:r>
              <a:rPr lang="en-US" dirty="0"/>
              <a:t>Is there a disconnect between resilience theory and community practice?</a:t>
            </a:r>
          </a:p>
          <a:p>
            <a:endParaRPr lang="en-US" dirty="0"/>
          </a:p>
          <a:p>
            <a:r>
              <a:rPr lang="en-US" dirty="0"/>
              <a:t>We don’t pretend to answer these questions to perfect completion in our study. But we do offer at minimum a few ways that we can begin to answer and express curiosity in these questions. </a:t>
            </a:r>
          </a:p>
          <a:p>
            <a:r>
              <a:rPr lang="en-US" dirty="0"/>
              <a:t>These are critical questions we need to address if we want to build and promote resources for effective resilience planning. </a:t>
            </a:r>
          </a:p>
          <a:p>
            <a:r>
              <a:rPr lang="en-US" dirty="0"/>
              <a:t>Understand your audience! </a:t>
            </a:r>
          </a:p>
          <a:p>
            <a:endParaRPr lang="en-US" dirty="0"/>
          </a:p>
          <a:p>
            <a:endParaRPr lang="en-US" dirty="0"/>
          </a:p>
        </p:txBody>
      </p:sp>
      <p:sp>
        <p:nvSpPr>
          <p:cNvPr id="4" name="Slide Number Placeholder 3"/>
          <p:cNvSpPr>
            <a:spLocks noGrp="1"/>
          </p:cNvSpPr>
          <p:nvPr>
            <p:ph type="sldNum" sz="quarter" idx="5"/>
          </p:nvPr>
        </p:nvSpPr>
        <p:spPr/>
        <p:txBody>
          <a:bodyPr/>
          <a:lstStyle/>
          <a:p>
            <a:fld id="{AA608A29-56DC-44DB-A928-E8BABF31625B}" type="slidenum">
              <a:rPr lang="en-US" smtClean="0"/>
              <a:t>4</a:t>
            </a:fld>
            <a:endParaRPr lang="en-US"/>
          </a:p>
        </p:txBody>
      </p:sp>
    </p:spTree>
    <p:extLst>
      <p:ext uri="{BB962C8B-B14F-4D97-AF65-F5344CB8AC3E}">
        <p14:creationId xmlns:p14="http://schemas.microsoft.com/office/powerpoint/2010/main" val="4183113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Straightforward approach once we had the search terms and the project database of case studies: cycle through each search term, scanning the entire database for project names and abstracts containing that search term. When located, the project name and abstract, as well as the search term and corresponding resilience niches and categories, are saved in a row. The rows are stacked as the function loops through each subsequent search term, building a new </a:t>
            </a:r>
            <a:r>
              <a:rPr lang="en-US" dirty="0" err="1"/>
              <a:t>dataframe</a:t>
            </a:r>
            <a:r>
              <a:rPr lang="en-US" dirty="0"/>
              <a:t>. We can then use this information to re-examine flagged projects in greater detail, evaluating their resilience profiles and overall text using natural language processing methods and key word frequencies. </a:t>
            </a:r>
          </a:p>
        </p:txBody>
      </p:sp>
      <p:sp>
        <p:nvSpPr>
          <p:cNvPr id="4" name="Slide Number Placeholder 3"/>
          <p:cNvSpPr>
            <a:spLocks noGrp="1"/>
          </p:cNvSpPr>
          <p:nvPr>
            <p:ph type="sldNum" sz="quarter" idx="5"/>
          </p:nvPr>
        </p:nvSpPr>
        <p:spPr/>
        <p:txBody>
          <a:bodyPr/>
          <a:lstStyle/>
          <a:p>
            <a:fld id="{AA608A29-56DC-44DB-A928-E8BABF31625B}" type="slidenum">
              <a:rPr lang="en-US" smtClean="0"/>
              <a:t>8</a:t>
            </a:fld>
            <a:endParaRPr lang="en-US"/>
          </a:p>
        </p:txBody>
      </p:sp>
    </p:spTree>
    <p:extLst>
      <p:ext uri="{BB962C8B-B14F-4D97-AF65-F5344CB8AC3E}">
        <p14:creationId xmlns:p14="http://schemas.microsoft.com/office/powerpoint/2010/main" val="2958275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trying to do this by hand would be a nightmare. And doing it in excel leaves too much room for human error (accidental manipulation of raw data during tabulation). So we turned to R to quickly run though all of these search terms and flag projects. </a:t>
            </a:r>
          </a:p>
        </p:txBody>
      </p:sp>
      <p:sp>
        <p:nvSpPr>
          <p:cNvPr id="4" name="Slide Number Placeholder 3"/>
          <p:cNvSpPr>
            <a:spLocks noGrp="1"/>
          </p:cNvSpPr>
          <p:nvPr>
            <p:ph type="sldNum" sz="quarter" idx="5"/>
          </p:nvPr>
        </p:nvSpPr>
        <p:spPr/>
        <p:txBody>
          <a:bodyPr/>
          <a:lstStyle/>
          <a:p>
            <a:fld id="{AA608A29-56DC-44DB-A928-E8BABF31625B}" type="slidenum">
              <a:rPr lang="en-US" smtClean="0"/>
              <a:t>9</a:t>
            </a:fld>
            <a:endParaRPr lang="en-US"/>
          </a:p>
        </p:txBody>
      </p:sp>
    </p:spTree>
    <p:extLst>
      <p:ext uri="{BB962C8B-B14F-4D97-AF65-F5344CB8AC3E}">
        <p14:creationId xmlns:p14="http://schemas.microsoft.com/office/powerpoint/2010/main" val="1448744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priorities outlined from within the resilience lens? List out:</a:t>
            </a:r>
          </a:p>
        </p:txBody>
      </p:sp>
      <p:sp>
        <p:nvSpPr>
          <p:cNvPr id="4" name="Slide Number Placeholder 3"/>
          <p:cNvSpPr>
            <a:spLocks noGrp="1"/>
          </p:cNvSpPr>
          <p:nvPr>
            <p:ph type="sldNum" sz="quarter" idx="5"/>
          </p:nvPr>
        </p:nvSpPr>
        <p:spPr/>
        <p:txBody>
          <a:bodyPr/>
          <a:lstStyle/>
          <a:p>
            <a:fld id="{AA608A29-56DC-44DB-A928-E8BABF31625B}" type="slidenum">
              <a:rPr lang="en-US" smtClean="0"/>
              <a:t>10</a:t>
            </a:fld>
            <a:endParaRPr lang="en-US"/>
          </a:p>
        </p:txBody>
      </p:sp>
    </p:spTree>
    <p:extLst>
      <p:ext uri="{BB962C8B-B14F-4D97-AF65-F5344CB8AC3E}">
        <p14:creationId xmlns:p14="http://schemas.microsoft.com/office/powerpoint/2010/main" val="727215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Resilience key words with highest rankings vs control with highest rankings, breakdown of # of projects, % of total project database</a:t>
            </a:r>
          </a:p>
        </p:txBody>
      </p:sp>
      <p:sp>
        <p:nvSpPr>
          <p:cNvPr id="4" name="Slide Number Placeholder 3"/>
          <p:cNvSpPr>
            <a:spLocks noGrp="1"/>
          </p:cNvSpPr>
          <p:nvPr>
            <p:ph type="sldNum" sz="quarter" idx="5"/>
          </p:nvPr>
        </p:nvSpPr>
        <p:spPr/>
        <p:txBody>
          <a:bodyPr/>
          <a:lstStyle/>
          <a:p>
            <a:fld id="{AA608A29-56DC-44DB-A928-E8BABF31625B}" type="slidenum">
              <a:rPr lang="en-US" smtClean="0"/>
              <a:t>11</a:t>
            </a:fld>
            <a:endParaRPr lang="en-US"/>
          </a:p>
        </p:txBody>
      </p:sp>
    </p:spTree>
    <p:extLst>
      <p:ext uri="{BB962C8B-B14F-4D97-AF65-F5344CB8AC3E}">
        <p14:creationId xmlns:p14="http://schemas.microsoft.com/office/powerpoint/2010/main" val="2781465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Resilience key words with highest rankings vs control with highest rankings, breakdown of # of projects, % of total project database</a:t>
            </a:r>
          </a:p>
        </p:txBody>
      </p:sp>
      <p:sp>
        <p:nvSpPr>
          <p:cNvPr id="4" name="Slide Number Placeholder 3"/>
          <p:cNvSpPr>
            <a:spLocks noGrp="1"/>
          </p:cNvSpPr>
          <p:nvPr>
            <p:ph type="sldNum" sz="quarter" idx="5"/>
          </p:nvPr>
        </p:nvSpPr>
        <p:spPr/>
        <p:txBody>
          <a:bodyPr/>
          <a:lstStyle/>
          <a:p>
            <a:fld id="{AA608A29-56DC-44DB-A928-E8BABF31625B}" type="slidenum">
              <a:rPr lang="en-US" smtClean="0"/>
              <a:t>12</a:t>
            </a:fld>
            <a:endParaRPr lang="en-US"/>
          </a:p>
        </p:txBody>
      </p:sp>
    </p:spTree>
    <p:extLst>
      <p:ext uri="{BB962C8B-B14F-4D97-AF65-F5344CB8AC3E}">
        <p14:creationId xmlns:p14="http://schemas.microsoft.com/office/powerpoint/2010/main" val="2301541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 geographic, site-specific nature of these projects – spatially explicit concerns demand spatially explicit solutions. </a:t>
            </a:r>
          </a:p>
          <a:p>
            <a:endParaRPr lang="en-US" dirty="0"/>
          </a:p>
          <a:p>
            <a:r>
              <a:rPr lang="en-US" dirty="0"/>
              <a:t>Top priorities on their own? Water, watersheds, stormwater runoff, septic and sewer management, </a:t>
            </a:r>
          </a:p>
        </p:txBody>
      </p:sp>
      <p:sp>
        <p:nvSpPr>
          <p:cNvPr id="4" name="Slide Number Placeholder 3"/>
          <p:cNvSpPr>
            <a:spLocks noGrp="1"/>
          </p:cNvSpPr>
          <p:nvPr>
            <p:ph type="sldNum" sz="quarter" idx="5"/>
          </p:nvPr>
        </p:nvSpPr>
        <p:spPr/>
        <p:txBody>
          <a:bodyPr/>
          <a:lstStyle/>
          <a:p>
            <a:fld id="{AA608A29-56DC-44DB-A928-E8BABF31625B}" type="slidenum">
              <a:rPr lang="en-US" smtClean="0"/>
              <a:t>13</a:t>
            </a:fld>
            <a:endParaRPr lang="en-US"/>
          </a:p>
        </p:txBody>
      </p:sp>
    </p:spTree>
    <p:extLst>
      <p:ext uri="{BB962C8B-B14F-4D97-AF65-F5344CB8AC3E}">
        <p14:creationId xmlns:p14="http://schemas.microsoft.com/office/powerpoint/2010/main" val="13073641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56469"/>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6737"/>
            <a:ext cx="10363200" cy="2133226"/>
          </a:xfrm>
        </p:spPr>
        <p:txBody>
          <a:bodyPr anchor="ctr">
            <a:normAutofit/>
          </a:bodyPr>
          <a:lstStyle>
            <a:lvl1pPr algn="ctr">
              <a:defRPr sz="3200">
                <a:solidFill>
                  <a:srgbClr val="D9D9D9"/>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D9D9D9"/>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Date Placeholder 5">
            <a:extLst>
              <a:ext uri="{FF2B5EF4-FFF2-40B4-BE49-F238E27FC236}">
                <a16:creationId xmlns:a16="http://schemas.microsoft.com/office/drawing/2014/main" id="{73D53975-4C77-4B48-AD09-2944C1C4A80C}"/>
              </a:ext>
            </a:extLst>
          </p:cNvPr>
          <p:cNvSpPr>
            <a:spLocks noGrp="1" noChangeArrowheads="1"/>
          </p:cNvSpPr>
          <p:nvPr>
            <p:ph type="dt" sz="half" idx="10"/>
          </p:nvPr>
        </p:nvSpPr>
        <p:spPr>
          <a:xfrm>
            <a:off x="4826000" y="5412516"/>
            <a:ext cx="2540000" cy="264384"/>
          </a:xfrm>
          <a:prstGeom prst="rect">
            <a:avLst/>
          </a:prstGeom>
        </p:spPr>
        <p:txBody>
          <a:bodyPr anchor="ctr"/>
          <a:lstStyle>
            <a:lvl1pPr algn="ctr">
              <a:defRPr smtClean="0">
                <a:solidFill>
                  <a:schemeClr val="bg1">
                    <a:lumMod val="85000"/>
                  </a:schemeClr>
                </a:solidFill>
              </a:defRPr>
            </a:lvl1pPr>
          </a:lstStyle>
          <a:p>
            <a:fld id="{7237CBF1-8704-4198-928B-E5B5696DEEF1}" type="datetimeFigureOut">
              <a:rPr lang="en-US" smtClean="0"/>
              <a:t>3/10/2023</a:t>
            </a:fld>
            <a:endParaRPr lang="en-US"/>
          </a:p>
        </p:txBody>
      </p:sp>
      <p:sp>
        <p:nvSpPr>
          <p:cNvPr id="13" name="Rectangle 12">
            <a:extLst>
              <a:ext uri="{FF2B5EF4-FFF2-40B4-BE49-F238E27FC236}">
                <a16:creationId xmlns:a16="http://schemas.microsoft.com/office/drawing/2014/main" id="{1A6B2997-0D05-4D98-92A8-E44980373C49}"/>
              </a:ext>
            </a:extLst>
          </p:cNvPr>
          <p:cNvSpPr/>
          <p:nvPr/>
        </p:nvSpPr>
        <p:spPr bwMode="auto">
          <a:xfrm>
            <a:off x="0" y="0"/>
            <a:ext cx="12192000" cy="1042438"/>
          </a:xfrm>
          <a:prstGeom prst="rect">
            <a:avLst/>
          </a:prstGeom>
          <a:solidFill>
            <a:srgbClr val="37929A"/>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R="0" lvl="0" indent="0" eaLnBrk="0" fontAlgn="base" hangingPunct="0">
              <a:lnSpc>
                <a:spcPct val="100000"/>
              </a:lnSpc>
              <a:spcBef>
                <a:spcPct val="0"/>
              </a:spcBef>
              <a:spcAft>
                <a:spcPct val="0"/>
              </a:spcAft>
              <a:buClrTx/>
              <a:buSzTx/>
              <a:buFontTx/>
              <a:buNone/>
              <a:tabLst/>
            </a:pPr>
            <a:endParaRPr kumimoji="0" lang="en-US" sz="1800" b="0" i="0" u="none" strike="noStrike" cap="none" normalizeH="0" baseline="0">
              <a:ln>
                <a:noFill/>
              </a:ln>
              <a:effectLst/>
              <a:latin typeface="Arial" charset="0"/>
              <a:ea typeface="ＭＳ Ｐゴシック" pitchFamily="84" charset="-128"/>
            </a:endParaRPr>
          </a:p>
        </p:txBody>
      </p:sp>
      <p:sp>
        <p:nvSpPr>
          <p:cNvPr id="14" name="Rectangle 13">
            <a:extLst>
              <a:ext uri="{FF2B5EF4-FFF2-40B4-BE49-F238E27FC236}">
                <a16:creationId xmlns:a16="http://schemas.microsoft.com/office/drawing/2014/main" id="{C0A47B48-86BC-4880-9D1C-5AB9AB936A39}"/>
              </a:ext>
            </a:extLst>
          </p:cNvPr>
          <p:cNvSpPr/>
          <p:nvPr/>
        </p:nvSpPr>
        <p:spPr bwMode="auto">
          <a:xfrm>
            <a:off x="0" y="97123"/>
            <a:ext cx="12192000" cy="848192"/>
          </a:xfrm>
          <a:prstGeom prst="rect">
            <a:avLst/>
          </a:prstGeom>
          <a:solidFill>
            <a:srgbClr val="256469"/>
          </a:solidFill>
          <a:ln w="19050"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R="0" lvl="0" indent="0" eaLnBrk="0" fontAlgn="base" hangingPunct="0">
              <a:lnSpc>
                <a:spcPct val="100000"/>
              </a:lnSpc>
              <a:spcBef>
                <a:spcPct val="0"/>
              </a:spcBef>
              <a:spcAft>
                <a:spcPct val="0"/>
              </a:spcAft>
              <a:buClrTx/>
              <a:buSzTx/>
              <a:buFontTx/>
              <a:buNone/>
              <a:tabLst/>
            </a:pPr>
            <a:endParaRPr kumimoji="0" lang="en-US" sz="1800" b="0" i="0" u="none" strike="noStrike" cap="none" normalizeH="0" baseline="0">
              <a:ln>
                <a:noFill/>
              </a:ln>
              <a:effectLst/>
              <a:latin typeface="Arial" charset="0"/>
              <a:ea typeface="ＭＳ Ｐゴシック" pitchFamily="84" charset="-128"/>
            </a:endParaRPr>
          </a:p>
        </p:txBody>
      </p:sp>
      <p:cxnSp>
        <p:nvCxnSpPr>
          <p:cNvPr id="15" name="Straight Connector 14">
            <a:extLst>
              <a:ext uri="{FF2B5EF4-FFF2-40B4-BE49-F238E27FC236}">
                <a16:creationId xmlns:a16="http://schemas.microsoft.com/office/drawing/2014/main" id="{A0EC9EF1-AA2A-4435-95A3-14E552307AB5}"/>
              </a:ext>
            </a:extLst>
          </p:cNvPr>
          <p:cNvCxnSpPr/>
          <p:nvPr/>
        </p:nvCxnSpPr>
        <p:spPr bwMode="auto">
          <a:xfrm>
            <a:off x="0" y="97123"/>
            <a:ext cx="12192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0B2C0009-3E1E-42F1-A46C-D83CA36E06C3}"/>
              </a:ext>
            </a:extLst>
          </p:cNvPr>
          <p:cNvCxnSpPr/>
          <p:nvPr/>
        </p:nvCxnSpPr>
        <p:spPr bwMode="auto">
          <a:xfrm>
            <a:off x="0" y="945315"/>
            <a:ext cx="12192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pic>
        <p:nvPicPr>
          <p:cNvPr id="17" name="Picture 16" descr="Logo&#10;&#10;Description automatically generated">
            <a:extLst>
              <a:ext uri="{FF2B5EF4-FFF2-40B4-BE49-F238E27FC236}">
                <a16:creationId xmlns:a16="http://schemas.microsoft.com/office/drawing/2014/main" id="{3EE5E587-FEC0-428F-A608-8FB05FE53014}"/>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42565" y="189923"/>
            <a:ext cx="2194564" cy="662597"/>
          </a:xfrm>
          <a:prstGeom prst="rect">
            <a:avLst/>
          </a:prstGeom>
        </p:spPr>
      </p:pic>
    </p:spTree>
    <p:extLst>
      <p:ext uri="{BB962C8B-B14F-4D97-AF65-F5344CB8AC3E}">
        <p14:creationId xmlns:p14="http://schemas.microsoft.com/office/powerpoint/2010/main" val="18784264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3768EF2A-1982-4545-935E-DD41C17EB17E}"/>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10730" y="6524426"/>
            <a:ext cx="914401" cy="276748"/>
          </a:xfrm>
          <a:prstGeom prst="rect">
            <a:avLst/>
          </a:prstGeom>
        </p:spPr>
      </p:pic>
    </p:spTree>
    <p:extLst>
      <p:ext uri="{BB962C8B-B14F-4D97-AF65-F5344CB8AC3E}">
        <p14:creationId xmlns:p14="http://schemas.microsoft.com/office/powerpoint/2010/main" val="3774622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rgbClr val="256469"/>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1376737"/>
            <a:ext cx="10667999" cy="934948"/>
          </a:xfrm>
        </p:spPr>
        <p:txBody>
          <a:bodyPr anchor="ctr">
            <a:normAutofit/>
          </a:bodyPr>
          <a:lstStyle>
            <a:lvl1pPr algn="l">
              <a:defRPr sz="3200">
                <a:solidFill>
                  <a:srgbClr val="D9D9D9"/>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2321960"/>
            <a:ext cx="10668000" cy="934949"/>
          </a:xfrm>
        </p:spPr>
        <p:txBody>
          <a:bodyPr/>
          <a:lstStyle>
            <a:lvl1pPr marL="0" indent="0" algn="l">
              <a:buNone/>
              <a:defRPr sz="2400">
                <a:solidFill>
                  <a:srgbClr val="D9D9D9"/>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Rectangle 12">
            <a:extLst>
              <a:ext uri="{FF2B5EF4-FFF2-40B4-BE49-F238E27FC236}">
                <a16:creationId xmlns:a16="http://schemas.microsoft.com/office/drawing/2014/main" id="{D37CE030-0878-43C0-89AE-E5B5F81DA6CD}"/>
              </a:ext>
            </a:extLst>
          </p:cNvPr>
          <p:cNvSpPr/>
          <p:nvPr/>
        </p:nvSpPr>
        <p:spPr bwMode="auto">
          <a:xfrm>
            <a:off x="0" y="0"/>
            <a:ext cx="12192000" cy="1042438"/>
          </a:xfrm>
          <a:prstGeom prst="rect">
            <a:avLst/>
          </a:prstGeom>
          <a:solidFill>
            <a:srgbClr val="37929A"/>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R="0" lvl="0" indent="0" eaLnBrk="0" fontAlgn="base" hangingPunct="0">
              <a:lnSpc>
                <a:spcPct val="100000"/>
              </a:lnSpc>
              <a:spcBef>
                <a:spcPct val="0"/>
              </a:spcBef>
              <a:spcAft>
                <a:spcPct val="0"/>
              </a:spcAft>
              <a:buClrTx/>
              <a:buSzTx/>
              <a:buFontTx/>
              <a:buNone/>
              <a:tabLst/>
            </a:pPr>
            <a:endParaRPr kumimoji="0" lang="en-US" sz="1800" b="0" i="0" u="none" strike="noStrike" cap="none" normalizeH="0" baseline="0">
              <a:ln>
                <a:noFill/>
              </a:ln>
              <a:effectLst/>
              <a:latin typeface="Arial" charset="0"/>
              <a:ea typeface="ＭＳ Ｐゴシック" pitchFamily="84" charset="-128"/>
            </a:endParaRPr>
          </a:p>
        </p:txBody>
      </p:sp>
      <p:sp>
        <p:nvSpPr>
          <p:cNvPr id="14" name="Rectangle 13">
            <a:extLst>
              <a:ext uri="{FF2B5EF4-FFF2-40B4-BE49-F238E27FC236}">
                <a16:creationId xmlns:a16="http://schemas.microsoft.com/office/drawing/2014/main" id="{455360DB-8E06-4CFE-8A85-825B6A18FC5E}"/>
              </a:ext>
            </a:extLst>
          </p:cNvPr>
          <p:cNvSpPr/>
          <p:nvPr/>
        </p:nvSpPr>
        <p:spPr bwMode="auto">
          <a:xfrm>
            <a:off x="0" y="97123"/>
            <a:ext cx="12192000" cy="848192"/>
          </a:xfrm>
          <a:prstGeom prst="rect">
            <a:avLst/>
          </a:prstGeom>
          <a:solidFill>
            <a:srgbClr val="256469"/>
          </a:solidFill>
          <a:ln w="19050"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R="0" lvl="0" indent="0" eaLnBrk="0" fontAlgn="base" hangingPunct="0">
              <a:lnSpc>
                <a:spcPct val="100000"/>
              </a:lnSpc>
              <a:spcBef>
                <a:spcPct val="0"/>
              </a:spcBef>
              <a:spcAft>
                <a:spcPct val="0"/>
              </a:spcAft>
              <a:buClrTx/>
              <a:buSzTx/>
              <a:buFontTx/>
              <a:buNone/>
              <a:tabLst/>
            </a:pPr>
            <a:endParaRPr kumimoji="0" lang="en-US" sz="1800" b="0" i="0" u="none" strike="noStrike" cap="none" normalizeH="0" baseline="0">
              <a:ln>
                <a:noFill/>
              </a:ln>
              <a:effectLst/>
              <a:latin typeface="Arial" charset="0"/>
              <a:ea typeface="ＭＳ Ｐゴシック" pitchFamily="84" charset="-128"/>
            </a:endParaRPr>
          </a:p>
        </p:txBody>
      </p:sp>
      <p:cxnSp>
        <p:nvCxnSpPr>
          <p:cNvPr id="15" name="Straight Connector 14">
            <a:extLst>
              <a:ext uri="{FF2B5EF4-FFF2-40B4-BE49-F238E27FC236}">
                <a16:creationId xmlns:a16="http://schemas.microsoft.com/office/drawing/2014/main" id="{BCB5B900-8790-4781-811B-275DA7A0B78E}"/>
              </a:ext>
            </a:extLst>
          </p:cNvPr>
          <p:cNvCxnSpPr/>
          <p:nvPr/>
        </p:nvCxnSpPr>
        <p:spPr bwMode="auto">
          <a:xfrm>
            <a:off x="0" y="97123"/>
            <a:ext cx="12192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6908EDB2-49B5-45D0-A0BE-68634F55EA5B}"/>
              </a:ext>
            </a:extLst>
          </p:cNvPr>
          <p:cNvCxnSpPr/>
          <p:nvPr/>
        </p:nvCxnSpPr>
        <p:spPr bwMode="auto">
          <a:xfrm>
            <a:off x="0" y="945315"/>
            <a:ext cx="12192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pic>
        <p:nvPicPr>
          <p:cNvPr id="17" name="Picture 16" descr="Logo&#10;&#10;Description automatically generated">
            <a:extLst>
              <a:ext uri="{FF2B5EF4-FFF2-40B4-BE49-F238E27FC236}">
                <a16:creationId xmlns:a16="http://schemas.microsoft.com/office/drawing/2014/main" id="{C58AF717-47DD-40FD-9D1C-24ECDD7D2102}"/>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342565" y="189923"/>
            <a:ext cx="2194564" cy="662597"/>
          </a:xfrm>
          <a:prstGeom prst="rect">
            <a:avLst/>
          </a:prstGeom>
        </p:spPr>
      </p:pic>
    </p:spTree>
    <p:extLst>
      <p:ext uri="{BB962C8B-B14F-4D97-AF65-F5344CB8AC3E}">
        <p14:creationId xmlns:p14="http://schemas.microsoft.com/office/powerpoint/2010/main" val="202558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descr="Logo&#10;&#10;Description automatically generated">
            <a:extLst>
              <a:ext uri="{FF2B5EF4-FFF2-40B4-BE49-F238E27FC236}">
                <a16:creationId xmlns:a16="http://schemas.microsoft.com/office/drawing/2014/main" id="{A84A7C77-B8F2-4D6B-ADEF-9F3FD0FAD89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10730" y="6524426"/>
            <a:ext cx="914401" cy="276748"/>
          </a:xfrm>
          <a:prstGeom prst="rect">
            <a:avLst/>
          </a:prstGeom>
        </p:spPr>
      </p:pic>
    </p:spTree>
    <p:extLst>
      <p:ext uri="{BB962C8B-B14F-4D97-AF65-F5344CB8AC3E}">
        <p14:creationId xmlns:p14="http://schemas.microsoft.com/office/powerpoint/2010/main" val="3067499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7" name="Picture 6" descr="Logo&#10;&#10;Description automatically generated">
            <a:extLst>
              <a:ext uri="{FF2B5EF4-FFF2-40B4-BE49-F238E27FC236}">
                <a16:creationId xmlns:a16="http://schemas.microsoft.com/office/drawing/2014/main" id="{914BE961-C489-4549-AC3E-DB7F4D10B417}"/>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10730" y="6524426"/>
            <a:ext cx="914401" cy="276748"/>
          </a:xfrm>
          <a:prstGeom prst="rect">
            <a:avLst/>
          </a:prstGeom>
        </p:spPr>
      </p:pic>
    </p:spTree>
    <p:extLst>
      <p:ext uri="{BB962C8B-B14F-4D97-AF65-F5344CB8AC3E}">
        <p14:creationId xmlns:p14="http://schemas.microsoft.com/office/powerpoint/2010/main" val="2591370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descr="Logo&#10;&#10;Description automatically generated">
            <a:extLst>
              <a:ext uri="{FF2B5EF4-FFF2-40B4-BE49-F238E27FC236}">
                <a16:creationId xmlns:a16="http://schemas.microsoft.com/office/drawing/2014/main" id="{7D7DDDFA-84CD-42B5-AFD0-2FCD22482AEB}"/>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10730" y="6524426"/>
            <a:ext cx="914401" cy="276748"/>
          </a:xfrm>
          <a:prstGeom prst="rect">
            <a:avLst/>
          </a:prstGeom>
        </p:spPr>
      </p:pic>
    </p:spTree>
    <p:extLst>
      <p:ext uri="{BB962C8B-B14F-4D97-AF65-F5344CB8AC3E}">
        <p14:creationId xmlns:p14="http://schemas.microsoft.com/office/powerpoint/2010/main" val="3235360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descr="Logo&#10;&#10;Description automatically generated">
            <a:extLst>
              <a:ext uri="{FF2B5EF4-FFF2-40B4-BE49-F238E27FC236}">
                <a16:creationId xmlns:a16="http://schemas.microsoft.com/office/drawing/2014/main" id="{35EACA2A-1D69-4001-A7CC-21DA88E5FF37}"/>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10730" y="6524426"/>
            <a:ext cx="914401" cy="276748"/>
          </a:xfrm>
          <a:prstGeom prst="rect">
            <a:avLst/>
          </a:prstGeom>
        </p:spPr>
      </p:pic>
    </p:spTree>
    <p:extLst>
      <p:ext uri="{BB962C8B-B14F-4D97-AF65-F5344CB8AC3E}">
        <p14:creationId xmlns:p14="http://schemas.microsoft.com/office/powerpoint/2010/main" val="860057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pic>
        <p:nvPicPr>
          <p:cNvPr id="6" name="Picture 5" descr="Logo&#10;&#10;Description automatically generated">
            <a:extLst>
              <a:ext uri="{FF2B5EF4-FFF2-40B4-BE49-F238E27FC236}">
                <a16:creationId xmlns:a16="http://schemas.microsoft.com/office/drawing/2014/main" id="{86ED451C-A3BD-411A-8E90-A58DFB40378A}"/>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10730" y="6524426"/>
            <a:ext cx="914401" cy="276748"/>
          </a:xfrm>
          <a:prstGeom prst="rect">
            <a:avLst/>
          </a:prstGeom>
        </p:spPr>
      </p:pic>
    </p:spTree>
    <p:extLst>
      <p:ext uri="{BB962C8B-B14F-4D97-AF65-F5344CB8AC3E}">
        <p14:creationId xmlns:p14="http://schemas.microsoft.com/office/powerpoint/2010/main" val="4248662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7CFC76EE-C4C7-4DEB-B17B-7351165F718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10730" y="6524426"/>
            <a:ext cx="914401" cy="276748"/>
          </a:xfrm>
          <a:prstGeom prst="rect">
            <a:avLst/>
          </a:prstGeom>
        </p:spPr>
      </p:pic>
    </p:spTree>
    <p:extLst>
      <p:ext uri="{BB962C8B-B14F-4D97-AF65-F5344CB8AC3E}">
        <p14:creationId xmlns:p14="http://schemas.microsoft.com/office/powerpoint/2010/main" val="4069887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descr="Logo&#10;&#10;Description automatically generated">
            <a:extLst>
              <a:ext uri="{FF2B5EF4-FFF2-40B4-BE49-F238E27FC236}">
                <a16:creationId xmlns:a16="http://schemas.microsoft.com/office/drawing/2014/main" id="{37CB47E3-A8F3-42E9-A913-7EED84B663F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10730" y="6524426"/>
            <a:ext cx="914401" cy="276748"/>
          </a:xfrm>
          <a:prstGeom prst="rect">
            <a:avLst/>
          </a:prstGeom>
        </p:spPr>
      </p:pic>
    </p:spTree>
    <p:extLst>
      <p:ext uri="{BB962C8B-B14F-4D97-AF65-F5344CB8AC3E}">
        <p14:creationId xmlns:p14="http://schemas.microsoft.com/office/powerpoint/2010/main" val="261100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Rectangle 13">
            <a:extLst>
              <a:ext uri="{FF2B5EF4-FFF2-40B4-BE49-F238E27FC236}">
                <a16:creationId xmlns:a16="http://schemas.microsoft.com/office/drawing/2014/main" id="{6D0E1F38-9EFC-4B16-92FE-154AA19201DB}"/>
              </a:ext>
            </a:extLst>
          </p:cNvPr>
          <p:cNvSpPr/>
          <p:nvPr/>
        </p:nvSpPr>
        <p:spPr bwMode="auto">
          <a:xfrm>
            <a:off x="0" y="6482316"/>
            <a:ext cx="12192000" cy="375684"/>
          </a:xfrm>
          <a:prstGeom prst="rect">
            <a:avLst/>
          </a:prstGeom>
          <a:solidFill>
            <a:srgbClr val="37929A"/>
          </a:solidFill>
          <a:ln w="9525"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R="0" lvl="0" indent="0" eaLnBrk="0" fontAlgn="base" hangingPunct="0">
              <a:lnSpc>
                <a:spcPct val="100000"/>
              </a:lnSpc>
              <a:spcBef>
                <a:spcPct val="0"/>
              </a:spcBef>
              <a:spcAft>
                <a:spcPct val="0"/>
              </a:spcAft>
              <a:buClrTx/>
              <a:buSzTx/>
              <a:buFontTx/>
              <a:buNone/>
              <a:tabLst/>
            </a:pPr>
            <a:endParaRPr kumimoji="0" lang="en-US" sz="1800" b="0" i="0" u="none" strike="noStrike" cap="none" normalizeH="0" baseline="0">
              <a:ln>
                <a:noFill/>
              </a:ln>
              <a:effectLst/>
              <a:latin typeface="Arial" charset="0"/>
              <a:ea typeface="ＭＳ Ｐゴシック" pitchFamily="84" charset="-128"/>
            </a:endParaRPr>
          </a:p>
        </p:txBody>
      </p:sp>
      <p:sp>
        <p:nvSpPr>
          <p:cNvPr id="15" name="Rectangle 14">
            <a:extLst>
              <a:ext uri="{FF2B5EF4-FFF2-40B4-BE49-F238E27FC236}">
                <a16:creationId xmlns:a16="http://schemas.microsoft.com/office/drawing/2014/main" id="{DA2FF6F5-0684-48B6-9251-CD71D37B7F63}"/>
              </a:ext>
            </a:extLst>
          </p:cNvPr>
          <p:cNvSpPr/>
          <p:nvPr/>
        </p:nvSpPr>
        <p:spPr bwMode="auto">
          <a:xfrm>
            <a:off x="0" y="6530608"/>
            <a:ext cx="12192000" cy="264384"/>
          </a:xfrm>
          <a:prstGeom prst="rect">
            <a:avLst/>
          </a:prstGeom>
          <a:solidFill>
            <a:srgbClr val="256469"/>
          </a:solidFill>
          <a:ln w="19050" cap="flat" cmpd="sng" algn="ctr">
            <a:no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R="0" lvl="0" indent="0" eaLnBrk="0" fontAlgn="base" hangingPunct="0">
              <a:lnSpc>
                <a:spcPct val="100000"/>
              </a:lnSpc>
              <a:spcBef>
                <a:spcPct val="0"/>
              </a:spcBef>
              <a:spcAft>
                <a:spcPct val="0"/>
              </a:spcAft>
              <a:buClrTx/>
              <a:buSzTx/>
              <a:buFontTx/>
              <a:buNone/>
              <a:tabLst/>
            </a:pPr>
            <a:endParaRPr kumimoji="0" lang="en-US" sz="1800" b="0" i="0" u="none" strike="noStrike" cap="none" normalizeH="0" baseline="0">
              <a:ln>
                <a:noFill/>
              </a:ln>
              <a:effectLst/>
              <a:latin typeface="Arial" charset="0"/>
              <a:ea typeface="ＭＳ Ｐゴシック" pitchFamily="84" charset="-128"/>
            </a:endParaRPr>
          </a:p>
        </p:txBody>
      </p:sp>
      <p:sp>
        <p:nvSpPr>
          <p:cNvPr id="16" name="Slide Number Placeholder 7">
            <a:extLst>
              <a:ext uri="{FF2B5EF4-FFF2-40B4-BE49-F238E27FC236}">
                <a16:creationId xmlns:a16="http://schemas.microsoft.com/office/drawing/2014/main" id="{B522ADA7-0958-4833-9A49-80412A653905}"/>
              </a:ext>
            </a:extLst>
          </p:cNvPr>
          <p:cNvSpPr>
            <a:spLocks noGrp="1" noChangeArrowheads="1"/>
          </p:cNvSpPr>
          <p:nvPr>
            <p:ph type="sldNum" sz="quarter" idx="4"/>
          </p:nvPr>
        </p:nvSpPr>
        <p:spPr>
          <a:xfrm>
            <a:off x="9441271" y="6523522"/>
            <a:ext cx="2540000" cy="278561"/>
          </a:xfrm>
          <a:prstGeom prst="rect">
            <a:avLst/>
          </a:prstGeom>
        </p:spPr>
        <p:txBody>
          <a:bodyPr anchor="ctr"/>
          <a:lstStyle>
            <a:lvl1pPr algn="r">
              <a:defRPr sz="1050" smtClean="0">
                <a:solidFill>
                  <a:schemeClr val="bg1">
                    <a:lumMod val="85000"/>
                  </a:schemeClr>
                </a:solidFill>
              </a:defRPr>
            </a:lvl1pPr>
          </a:lstStyle>
          <a:p>
            <a:fld id="{16AE5E7A-AAF5-4B8F-B0F9-6A9E08E659F3}" type="slidenum">
              <a:rPr lang="en-US" smtClean="0"/>
              <a:t>‹#›</a:t>
            </a:fld>
            <a:endParaRPr lang="en-US"/>
          </a:p>
        </p:txBody>
      </p:sp>
      <p:cxnSp>
        <p:nvCxnSpPr>
          <p:cNvPr id="17" name="Straight Connector 16">
            <a:extLst>
              <a:ext uri="{FF2B5EF4-FFF2-40B4-BE49-F238E27FC236}">
                <a16:creationId xmlns:a16="http://schemas.microsoft.com/office/drawing/2014/main" id="{03BF1E3D-304C-437B-A3C1-78F0A8760489}"/>
              </a:ext>
            </a:extLst>
          </p:cNvPr>
          <p:cNvCxnSpPr/>
          <p:nvPr/>
        </p:nvCxnSpPr>
        <p:spPr bwMode="auto">
          <a:xfrm>
            <a:off x="0" y="6534968"/>
            <a:ext cx="12192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AFC86B85-8454-4348-9DF0-62B132858DD9}"/>
              </a:ext>
            </a:extLst>
          </p:cNvPr>
          <p:cNvCxnSpPr/>
          <p:nvPr/>
        </p:nvCxnSpPr>
        <p:spPr bwMode="auto">
          <a:xfrm>
            <a:off x="0" y="6796970"/>
            <a:ext cx="12192000" cy="0"/>
          </a:xfrm>
          <a:prstGeom prst="line">
            <a:avLst/>
          </a:prstGeom>
          <a:solidFill>
            <a:schemeClr val="accent1"/>
          </a:solidFill>
          <a:ln w="9525" cap="flat" cmpd="sng" algn="ctr">
            <a:solidFill>
              <a:schemeClr val="bg1">
                <a:lumMod val="85000"/>
              </a:schemeClr>
            </a:solidFill>
            <a:prstDash val="solid"/>
            <a:round/>
            <a:headEnd type="none" w="med" len="med"/>
            <a:tailEnd type="none" w="med" len="med"/>
          </a:ln>
          <a:effectLst/>
        </p:spPr>
      </p:cxnSp>
      <p:sp>
        <p:nvSpPr>
          <p:cNvPr id="20" name="Rectangle 6">
            <a:extLst>
              <a:ext uri="{FF2B5EF4-FFF2-40B4-BE49-F238E27FC236}">
                <a16:creationId xmlns:a16="http://schemas.microsoft.com/office/drawing/2014/main" id="{72D4E5CD-80E1-4877-8CE1-CCBD40D49E35}"/>
              </a:ext>
            </a:extLst>
          </p:cNvPr>
          <p:cNvSpPr txBox="1">
            <a:spLocks noChangeArrowheads="1"/>
          </p:cNvSpPr>
          <p:nvPr/>
        </p:nvSpPr>
        <p:spPr bwMode="auto">
          <a:xfrm>
            <a:off x="3556000" y="6434200"/>
            <a:ext cx="5080000" cy="457200"/>
          </a:xfrm>
          <a:prstGeom prst="rect">
            <a:avLst/>
          </a:prstGeom>
          <a:noFill/>
          <a:ln w="9525">
            <a:noFill/>
            <a:miter lim="800000"/>
            <a:headEnd/>
            <a:tailEnd/>
          </a:ln>
        </p:spPr>
        <p:txBody>
          <a:bodyPr vert="horz" wrap="square" lIns="68580" tIns="34290" rIns="68580" bIns="34290" numCol="1" anchor="ctr" anchorCtr="0" compatLnSpc="1">
            <a:prstTxWarp prst="textNoShape">
              <a:avLst/>
            </a:prstTxWarp>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825" b="0" i="0" u="none" strike="noStrike" kern="1200" cap="none" spc="0" normalizeH="0" baseline="0" noProof="0" dirty="0">
                <a:ln>
                  <a:noFill/>
                </a:ln>
                <a:solidFill>
                  <a:srgbClr val="D9D9D9"/>
                </a:solidFill>
                <a:effectLst/>
                <a:uLnTx/>
                <a:uFillTx/>
                <a:latin typeface="+mn-lt"/>
                <a:ea typeface="+mn-ea"/>
                <a:cs typeface="+mn-cs"/>
              </a:rPr>
              <a:t>Office of Research and Development</a:t>
            </a:r>
          </a:p>
        </p:txBody>
      </p:sp>
    </p:spTree>
    <p:extLst>
      <p:ext uri="{BB962C8B-B14F-4D97-AF65-F5344CB8AC3E}">
        <p14:creationId xmlns:p14="http://schemas.microsoft.com/office/powerpoint/2010/main" val="15635270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ctr" defTabSz="914400" rtl="0" eaLnBrk="1" latinLnBrk="0" hangingPunct="1">
        <a:lnSpc>
          <a:spcPct val="90000"/>
        </a:lnSpc>
        <a:spcBef>
          <a:spcPct val="0"/>
        </a:spcBef>
        <a:buNone/>
        <a:defRPr sz="2800" b="1" kern="1200">
          <a:solidFill>
            <a:srgbClr val="256469"/>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256469"/>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256469"/>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256469"/>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256469"/>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25646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692FB833.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17_63FBB49A.xm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0.tif"/><Relationship Id="rId4" Type="http://schemas.openxmlformats.org/officeDocument/2006/relationships/image" Target="../media/image9.gif"/></Relationships>
</file>

<file path=ppt/slides/_rels/slide11.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2.tif"/></Relationships>
</file>

<file path=ppt/slides/_rels/slide12.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tif"/></Relationships>
</file>

<file path=ppt/slides/_rels/slide13.xml.rels><?xml version="1.0" encoding="UTF-8" standalone="yes"?>
<Relationships xmlns="http://schemas.openxmlformats.org/package/2006/relationships"><Relationship Id="rId3" Type="http://schemas.microsoft.com/office/2018/10/relationships/comments" Target="../comments/modernComment_119_BE290742.xm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7.tif"/><Relationship Id="rId4" Type="http://schemas.openxmlformats.org/officeDocument/2006/relationships/image" Target="../media/image16.tif"/></Relationships>
</file>

<file path=ppt/slides/_rels/slide16.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7.tif"/><Relationship Id="rId4" Type="http://schemas.openxmlformats.org/officeDocument/2006/relationships/image" Target="../media/image16.t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tif"/></Relationships>
</file>

<file path=ppt/slides/_rels/slide3.xml.rels><?xml version="1.0" encoding="UTF-8" standalone="yes"?>
<Relationships xmlns="http://schemas.openxmlformats.org/package/2006/relationships"><Relationship Id="rId3" Type="http://schemas.microsoft.com/office/2018/10/relationships/comments" Target="../comments/modernComment_101_0.xm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18/10/relationships/comments" Target="../comments/modernComment_122_28AE671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8/10/relationships/comments" Target="../comments/modernComment_128_7D0BA26D.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DB361-D188-2783-4D8A-89CBEE73865B}"/>
              </a:ext>
            </a:extLst>
          </p:cNvPr>
          <p:cNvSpPr>
            <a:spLocks noGrp="1"/>
          </p:cNvSpPr>
          <p:nvPr>
            <p:ph type="ctrTitle"/>
          </p:nvPr>
        </p:nvSpPr>
        <p:spPr>
          <a:xfrm>
            <a:off x="914400" y="2164528"/>
            <a:ext cx="10363200" cy="2857638"/>
          </a:xfrm>
        </p:spPr>
        <p:txBody>
          <a:bodyPr>
            <a:noAutofit/>
          </a:bodyPr>
          <a:lstStyle/>
          <a:p>
            <a:pPr>
              <a:lnSpc>
                <a:spcPct val="100000"/>
              </a:lnSpc>
            </a:pPr>
            <a:r>
              <a:rPr lang="en-US" sz="4800" dirty="0"/>
              <a:t>Analysis and Characterization of Community Projects for Resilience</a:t>
            </a:r>
            <a:br>
              <a:rPr lang="en-US" sz="4400" dirty="0"/>
            </a:br>
            <a:br>
              <a:rPr lang="en-US" sz="4400" dirty="0"/>
            </a:br>
            <a:r>
              <a:rPr lang="en-US" sz="4400" i="1" dirty="0"/>
              <a:t>Innovations in Climate Resilience</a:t>
            </a:r>
            <a:br>
              <a:rPr lang="en-US" sz="4400" i="1" dirty="0"/>
            </a:br>
            <a:r>
              <a:rPr lang="en-US" dirty="0"/>
              <a:t>March 28</a:t>
            </a:r>
            <a:r>
              <a:rPr lang="en-US" baseline="30000" dirty="0"/>
              <a:t>th</a:t>
            </a:r>
            <a:r>
              <a:rPr lang="en-US" dirty="0"/>
              <a:t>, 2023 </a:t>
            </a:r>
            <a:br>
              <a:rPr lang="en-US" sz="4400" dirty="0"/>
            </a:br>
            <a:r>
              <a:rPr lang="en-US" dirty="0"/>
              <a:t>Session B1</a:t>
            </a:r>
            <a:endParaRPr lang="en-US" i="1" dirty="0"/>
          </a:p>
        </p:txBody>
      </p:sp>
    </p:spTree>
    <p:extLst>
      <p:ext uri="{BB962C8B-B14F-4D97-AF65-F5344CB8AC3E}">
        <p14:creationId xmlns:p14="http://schemas.microsoft.com/office/powerpoint/2010/main" val="1764735027"/>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sunburst chart&#10;&#10;Description automatically generated">
            <a:extLst>
              <a:ext uri="{FF2B5EF4-FFF2-40B4-BE49-F238E27FC236}">
                <a16:creationId xmlns:a16="http://schemas.microsoft.com/office/drawing/2014/main" id="{D3B894D4-AA59-94BB-F7DA-4848236EFA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0928" y="-445470"/>
            <a:ext cx="6858000" cy="6858000"/>
          </a:xfrm>
          <a:prstGeom prst="rect">
            <a:avLst/>
          </a:prstGeom>
        </p:spPr>
      </p:pic>
      <p:pic>
        <p:nvPicPr>
          <p:cNvPr id="4" name="Picture 3" descr="Table&#10;&#10;Description automatically generated">
            <a:extLst>
              <a:ext uri="{FF2B5EF4-FFF2-40B4-BE49-F238E27FC236}">
                <a16:creationId xmlns:a16="http://schemas.microsoft.com/office/drawing/2014/main" id="{686D4246-1E13-4538-B132-88EF7B34D18A}"/>
              </a:ext>
            </a:extLst>
          </p:cNvPr>
          <p:cNvPicPr>
            <a:picLocks noChangeAspect="1"/>
          </p:cNvPicPr>
          <p:nvPr/>
        </p:nvPicPr>
        <p:blipFill rotWithShape="1">
          <a:blip r:embed="rId5">
            <a:extLst>
              <a:ext uri="{28A0092B-C50C-407E-A947-70E740481C1C}">
                <a14:useLocalDpi xmlns:a14="http://schemas.microsoft.com/office/drawing/2010/main" val="0"/>
              </a:ext>
            </a:extLst>
          </a:blip>
          <a:srcRect l="1651" t="7920" r="76538" b="37777"/>
          <a:stretch/>
        </p:blipFill>
        <p:spPr>
          <a:xfrm>
            <a:off x="9211555" y="835544"/>
            <a:ext cx="2755562" cy="5301547"/>
          </a:xfrm>
          <a:prstGeom prst="rect">
            <a:avLst/>
          </a:prstGeom>
        </p:spPr>
      </p:pic>
      <p:sp>
        <p:nvSpPr>
          <p:cNvPr id="3" name="Content Placeholder 2">
            <a:extLst>
              <a:ext uri="{FF2B5EF4-FFF2-40B4-BE49-F238E27FC236}">
                <a16:creationId xmlns:a16="http://schemas.microsoft.com/office/drawing/2014/main" id="{8F64C84E-BE73-4C07-F5A1-515E500E23BE}"/>
              </a:ext>
            </a:extLst>
          </p:cNvPr>
          <p:cNvSpPr>
            <a:spLocks noGrp="1"/>
          </p:cNvSpPr>
          <p:nvPr>
            <p:ph idx="1"/>
          </p:nvPr>
        </p:nvSpPr>
        <p:spPr>
          <a:xfrm>
            <a:off x="169128" y="943662"/>
            <a:ext cx="3706931" cy="5085313"/>
          </a:xfrm>
        </p:spPr>
        <p:txBody>
          <a:bodyPr>
            <a:normAutofit lnSpcReduction="10000"/>
          </a:bodyPr>
          <a:lstStyle/>
          <a:p>
            <a:r>
              <a:rPr lang="en-US" sz="2600" dirty="0"/>
              <a:t>Of the case studies we coded and evaluated, 40 communities in particular stood out for a combination of:</a:t>
            </a:r>
          </a:p>
          <a:p>
            <a:pPr lvl="1"/>
            <a:r>
              <a:rPr lang="en-US" sz="2600" dirty="0"/>
              <a:t>meeting a relatively high number of coding queries </a:t>
            </a:r>
          </a:p>
          <a:p>
            <a:pPr lvl="1"/>
            <a:r>
              <a:rPr lang="en-US" sz="2600" dirty="0"/>
              <a:t>Geographic and community diversity represented </a:t>
            </a:r>
          </a:p>
          <a:p>
            <a:pPr lvl="1"/>
            <a:endParaRPr lang="en-US" dirty="0"/>
          </a:p>
          <a:p>
            <a:pPr marL="457200" lvl="1" indent="0">
              <a:buNone/>
            </a:pPr>
            <a:endParaRPr lang="en-US" dirty="0"/>
          </a:p>
          <a:p>
            <a:pPr lvl="1"/>
            <a:endParaRPr lang="en-US" dirty="0"/>
          </a:p>
          <a:p>
            <a:endParaRPr lang="en-US" dirty="0"/>
          </a:p>
        </p:txBody>
      </p:sp>
      <p:sp>
        <p:nvSpPr>
          <p:cNvPr id="2" name="Title 1">
            <a:extLst>
              <a:ext uri="{FF2B5EF4-FFF2-40B4-BE49-F238E27FC236}">
                <a16:creationId xmlns:a16="http://schemas.microsoft.com/office/drawing/2014/main" id="{55BEA2B2-DD0F-4299-7E1E-3E4372C7B785}"/>
              </a:ext>
            </a:extLst>
          </p:cNvPr>
          <p:cNvSpPr>
            <a:spLocks noGrp="1"/>
          </p:cNvSpPr>
          <p:nvPr>
            <p:ph type="title"/>
          </p:nvPr>
        </p:nvSpPr>
        <p:spPr>
          <a:xfrm>
            <a:off x="113370" y="0"/>
            <a:ext cx="3463547" cy="888700"/>
          </a:xfrm>
        </p:spPr>
        <p:txBody>
          <a:bodyPr/>
          <a:lstStyle/>
          <a:p>
            <a:r>
              <a:rPr lang="en-US" dirty="0"/>
              <a:t>Results: Analysis 1</a:t>
            </a:r>
          </a:p>
        </p:txBody>
      </p:sp>
    </p:spTree>
    <p:extLst>
      <p:ext uri="{BB962C8B-B14F-4D97-AF65-F5344CB8AC3E}">
        <p14:creationId xmlns:p14="http://schemas.microsoft.com/office/powerpoint/2010/main" val="1677440154"/>
      </p:ext>
    </p:extLst>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EA2B2-DD0F-4299-7E1E-3E4372C7B785}"/>
              </a:ext>
            </a:extLst>
          </p:cNvPr>
          <p:cNvSpPr>
            <a:spLocks noGrp="1"/>
          </p:cNvSpPr>
          <p:nvPr>
            <p:ph type="title"/>
          </p:nvPr>
        </p:nvSpPr>
        <p:spPr>
          <a:xfrm>
            <a:off x="838200" y="107132"/>
            <a:ext cx="10515600" cy="695230"/>
          </a:xfrm>
        </p:spPr>
        <p:txBody>
          <a:bodyPr/>
          <a:lstStyle/>
          <a:p>
            <a:r>
              <a:rPr lang="en-US" dirty="0"/>
              <a:t>Results: Analysis 1</a:t>
            </a:r>
          </a:p>
        </p:txBody>
      </p:sp>
      <p:pic>
        <p:nvPicPr>
          <p:cNvPr id="13" name="Picture 12" descr="Table&#10;&#10;Description automatically generated">
            <a:extLst>
              <a:ext uri="{FF2B5EF4-FFF2-40B4-BE49-F238E27FC236}">
                <a16:creationId xmlns:a16="http://schemas.microsoft.com/office/drawing/2014/main" id="{CAA2A42A-30B5-79EB-4EE6-34260AD59D2B}"/>
              </a:ext>
            </a:extLst>
          </p:cNvPr>
          <p:cNvPicPr>
            <a:picLocks noChangeAspect="1"/>
          </p:cNvPicPr>
          <p:nvPr/>
        </p:nvPicPr>
        <p:blipFill rotWithShape="1">
          <a:blip r:embed="rId3">
            <a:extLst>
              <a:ext uri="{28A0092B-C50C-407E-A947-70E740481C1C}">
                <a14:useLocalDpi xmlns:a14="http://schemas.microsoft.com/office/drawing/2010/main" val="0"/>
              </a:ext>
            </a:extLst>
          </a:blip>
          <a:srcRect l="982" t="7314" r="66147" b="45716"/>
          <a:stretch/>
        </p:blipFill>
        <p:spPr>
          <a:xfrm>
            <a:off x="7062512" y="702527"/>
            <a:ext cx="4733670" cy="5226635"/>
          </a:xfrm>
          <a:prstGeom prst="rect">
            <a:avLst/>
          </a:prstGeom>
        </p:spPr>
      </p:pic>
      <p:pic>
        <p:nvPicPr>
          <p:cNvPr id="15" name="Picture 14" descr="Table&#10;&#10;Description automatically generated">
            <a:extLst>
              <a:ext uri="{FF2B5EF4-FFF2-40B4-BE49-F238E27FC236}">
                <a16:creationId xmlns:a16="http://schemas.microsoft.com/office/drawing/2014/main" id="{8FA32F83-8A5A-730C-EE04-0D122FC8DF5E}"/>
              </a:ext>
            </a:extLst>
          </p:cNvPr>
          <p:cNvPicPr>
            <a:picLocks noChangeAspect="1"/>
          </p:cNvPicPr>
          <p:nvPr/>
        </p:nvPicPr>
        <p:blipFill rotWithShape="1">
          <a:blip r:embed="rId4">
            <a:extLst>
              <a:ext uri="{28A0092B-C50C-407E-A947-70E740481C1C}">
                <a14:useLocalDpi xmlns:a14="http://schemas.microsoft.com/office/drawing/2010/main" val="0"/>
              </a:ext>
            </a:extLst>
          </a:blip>
          <a:srcRect l="1377" t="7643" r="51039" b="45713"/>
          <a:stretch/>
        </p:blipFill>
        <p:spPr>
          <a:xfrm>
            <a:off x="362363" y="802360"/>
            <a:ext cx="6768383" cy="5126801"/>
          </a:xfrm>
          <a:prstGeom prst="rect">
            <a:avLst/>
          </a:prstGeom>
        </p:spPr>
      </p:pic>
    </p:spTree>
    <p:extLst>
      <p:ext uri="{BB962C8B-B14F-4D97-AF65-F5344CB8AC3E}">
        <p14:creationId xmlns:p14="http://schemas.microsoft.com/office/powerpoint/2010/main" val="2000369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EA2B2-DD0F-4299-7E1E-3E4372C7B785}"/>
              </a:ext>
            </a:extLst>
          </p:cNvPr>
          <p:cNvSpPr>
            <a:spLocks noGrp="1"/>
          </p:cNvSpPr>
          <p:nvPr>
            <p:ph type="title"/>
          </p:nvPr>
        </p:nvSpPr>
        <p:spPr>
          <a:xfrm>
            <a:off x="838200" y="107132"/>
            <a:ext cx="10515600" cy="695230"/>
          </a:xfrm>
        </p:spPr>
        <p:txBody>
          <a:bodyPr/>
          <a:lstStyle/>
          <a:p>
            <a:r>
              <a:rPr lang="en-US" dirty="0"/>
              <a:t>Results: Analysis 1</a:t>
            </a:r>
          </a:p>
        </p:txBody>
      </p:sp>
      <p:pic>
        <p:nvPicPr>
          <p:cNvPr id="13" name="Picture 12" descr="Table&#10;&#10;Description automatically generated">
            <a:extLst>
              <a:ext uri="{FF2B5EF4-FFF2-40B4-BE49-F238E27FC236}">
                <a16:creationId xmlns:a16="http://schemas.microsoft.com/office/drawing/2014/main" id="{CAA2A42A-30B5-79EB-4EE6-34260AD59D2B}"/>
              </a:ext>
            </a:extLst>
          </p:cNvPr>
          <p:cNvPicPr>
            <a:picLocks noChangeAspect="1"/>
          </p:cNvPicPr>
          <p:nvPr/>
        </p:nvPicPr>
        <p:blipFill rotWithShape="1">
          <a:blip r:embed="rId3">
            <a:extLst>
              <a:ext uri="{28A0092B-C50C-407E-A947-70E740481C1C}">
                <a14:useLocalDpi xmlns:a14="http://schemas.microsoft.com/office/drawing/2010/main" val="0"/>
              </a:ext>
            </a:extLst>
          </a:blip>
          <a:srcRect l="982" t="7314" r="66147" b="45716"/>
          <a:stretch/>
        </p:blipFill>
        <p:spPr>
          <a:xfrm>
            <a:off x="7028177" y="714982"/>
            <a:ext cx="4733670" cy="5226635"/>
          </a:xfrm>
          <a:prstGeom prst="rect">
            <a:avLst/>
          </a:prstGeom>
        </p:spPr>
      </p:pic>
      <p:pic>
        <p:nvPicPr>
          <p:cNvPr id="15" name="Picture 14" descr="Table&#10;&#10;Description automatically generated">
            <a:extLst>
              <a:ext uri="{FF2B5EF4-FFF2-40B4-BE49-F238E27FC236}">
                <a16:creationId xmlns:a16="http://schemas.microsoft.com/office/drawing/2014/main" id="{8FA32F83-8A5A-730C-EE04-0D122FC8DF5E}"/>
              </a:ext>
            </a:extLst>
          </p:cNvPr>
          <p:cNvPicPr>
            <a:picLocks noChangeAspect="1"/>
          </p:cNvPicPr>
          <p:nvPr/>
        </p:nvPicPr>
        <p:blipFill rotWithShape="1">
          <a:blip r:embed="rId4">
            <a:extLst>
              <a:ext uri="{28A0092B-C50C-407E-A947-70E740481C1C}">
                <a14:useLocalDpi xmlns:a14="http://schemas.microsoft.com/office/drawing/2010/main" val="0"/>
              </a:ext>
            </a:extLst>
          </a:blip>
          <a:srcRect l="1377" t="7643" r="51039" b="45713"/>
          <a:stretch/>
        </p:blipFill>
        <p:spPr>
          <a:xfrm>
            <a:off x="362363" y="802360"/>
            <a:ext cx="6768383" cy="5126801"/>
          </a:xfrm>
          <a:prstGeom prst="rect">
            <a:avLst/>
          </a:prstGeom>
        </p:spPr>
      </p:pic>
      <p:sp>
        <p:nvSpPr>
          <p:cNvPr id="16" name="Rectangle 15">
            <a:extLst>
              <a:ext uri="{FF2B5EF4-FFF2-40B4-BE49-F238E27FC236}">
                <a16:creationId xmlns:a16="http://schemas.microsoft.com/office/drawing/2014/main" id="{046016D4-28FB-FA9F-0105-DB994E116F85}"/>
              </a:ext>
            </a:extLst>
          </p:cNvPr>
          <p:cNvSpPr/>
          <p:nvPr/>
        </p:nvSpPr>
        <p:spPr>
          <a:xfrm>
            <a:off x="8274422" y="4294094"/>
            <a:ext cx="1084730" cy="467602"/>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E85510B-F686-D859-45DA-7E71E3CDA82C}"/>
              </a:ext>
            </a:extLst>
          </p:cNvPr>
          <p:cNvSpPr/>
          <p:nvPr/>
        </p:nvSpPr>
        <p:spPr>
          <a:xfrm>
            <a:off x="3746553" y="3783106"/>
            <a:ext cx="1148175" cy="233082"/>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B9DA68A-B141-39C3-C9E2-E4B9B80334F8}"/>
              </a:ext>
            </a:extLst>
          </p:cNvPr>
          <p:cNvSpPr/>
          <p:nvPr/>
        </p:nvSpPr>
        <p:spPr>
          <a:xfrm>
            <a:off x="3746553" y="4294094"/>
            <a:ext cx="1148175" cy="423282"/>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FF76C1-43D4-74E9-17C2-D61F11DF3651}"/>
              </a:ext>
            </a:extLst>
          </p:cNvPr>
          <p:cNvSpPr/>
          <p:nvPr/>
        </p:nvSpPr>
        <p:spPr>
          <a:xfrm>
            <a:off x="3746553" y="4761696"/>
            <a:ext cx="1148175" cy="436066"/>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BCADF0B-4E4F-9577-A2FA-77BAA3484025}"/>
              </a:ext>
            </a:extLst>
          </p:cNvPr>
          <p:cNvSpPr/>
          <p:nvPr/>
        </p:nvSpPr>
        <p:spPr>
          <a:xfrm>
            <a:off x="3746553" y="3765176"/>
            <a:ext cx="1148175" cy="251012"/>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0380A9A-A7DE-6B2D-49E7-9E54FA6BE0DF}"/>
              </a:ext>
            </a:extLst>
          </p:cNvPr>
          <p:cNvSpPr/>
          <p:nvPr/>
        </p:nvSpPr>
        <p:spPr>
          <a:xfrm>
            <a:off x="3746552" y="3083859"/>
            <a:ext cx="1148175" cy="672352"/>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3D2A2FD-A818-2BE2-F63B-5500DC862F67}"/>
              </a:ext>
            </a:extLst>
          </p:cNvPr>
          <p:cNvSpPr/>
          <p:nvPr/>
        </p:nvSpPr>
        <p:spPr>
          <a:xfrm>
            <a:off x="3762232" y="2832846"/>
            <a:ext cx="1148175" cy="251012"/>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8C42C50-95CA-3224-B4CD-ABD9755B434B}"/>
              </a:ext>
            </a:extLst>
          </p:cNvPr>
          <p:cNvSpPr/>
          <p:nvPr/>
        </p:nvSpPr>
        <p:spPr>
          <a:xfrm>
            <a:off x="3777912" y="2597543"/>
            <a:ext cx="1148175" cy="251012"/>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D37858E-3A05-A92A-676F-E57029DBA25F}"/>
              </a:ext>
            </a:extLst>
          </p:cNvPr>
          <p:cNvSpPr/>
          <p:nvPr/>
        </p:nvSpPr>
        <p:spPr>
          <a:xfrm>
            <a:off x="3777912" y="1660238"/>
            <a:ext cx="1148175" cy="475137"/>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40F1E2D-98F6-D87F-B664-8A2E427D3066}"/>
              </a:ext>
            </a:extLst>
          </p:cNvPr>
          <p:cNvSpPr/>
          <p:nvPr/>
        </p:nvSpPr>
        <p:spPr>
          <a:xfrm>
            <a:off x="3762231" y="5256809"/>
            <a:ext cx="1148175" cy="6723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4CD4639-91F9-0E08-899A-BA8AA3F88230}"/>
              </a:ext>
            </a:extLst>
          </p:cNvPr>
          <p:cNvSpPr/>
          <p:nvPr/>
        </p:nvSpPr>
        <p:spPr>
          <a:xfrm>
            <a:off x="8246837" y="5269265"/>
            <a:ext cx="1148175" cy="67235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2B62450-58B4-4AD1-BB5D-00AB8A7BE098}"/>
              </a:ext>
            </a:extLst>
          </p:cNvPr>
          <p:cNvSpPr/>
          <p:nvPr/>
        </p:nvSpPr>
        <p:spPr>
          <a:xfrm>
            <a:off x="8246836" y="2798772"/>
            <a:ext cx="1148175" cy="28508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F8A0441-0003-DA32-7EB1-3912A31CF8EC}"/>
              </a:ext>
            </a:extLst>
          </p:cNvPr>
          <p:cNvSpPr/>
          <p:nvPr/>
        </p:nvSpPr>
        <p:spPr>
          <a:xfrm>
            <a:off x="3730511" y="4016188"/>
            <a:ext cx="1148175" cy="265450"/>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35F9DD8-27A7-ABC6-FF06-1EB2BAE04063}"/>
              </a:ext>
            </a:extLst>
          </p:cNvPr>
          <p:cNvSpPr/>
          <p:nvPr/>
        </p:nvSpPr>
        <p:spPr>
          <a:xfrm>
            <a:off x="8278559" y="3774143"/>
            <a:ext cx="1148175" cy="265450"/>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9FAC282-AFD8-B8FC-ACFE-0AE82E51643F}"/>
              </a:ext>
            </a:extLst>
          </p:cNvPr>
          <p:cNvSpPr/>
          <p:nvPr/>
        </p:nvSpPr>
        <p:spPr>
          <a:xfrm>
            <a:off x="8265153" y="4979729"/>
            <a:ext cx="1148175" cy="265450"/>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6F90C09-14A1-46F3-272E-9723A3166F01}"/>
              </a:ext>
            </a:extLst>
          </p:cNvPr>
          <p:cNvSpPr/>
          <p:nvPr/>
        </p:nvSpPr>
        <p:spPr>
          <a:xfrm>
            <a:off x="8296875" y="1624835"/>
            <a:ext cx="1084730" cy="467602"/>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F3EC7F0-4F06-2D3D-BFC7-020CC9DC5E3A}"/>
              </a:ext>
            </a:extLst>
          </p:cNvPr>
          <p:cNvSpPr/>
          <p:nvPr/>
        </p:nvSpPr>
        <p:spPr>
          <a:xfrm>
            <a:off x="3746551" y="2194422"/>
            <a:ext cx="1148175" cy="3982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5067AF2-0A45-4F9C-44D0-360D0FA548D0}"/>
              </a:ext>
            </a:extLst>
          </p:cNvPr>
          <p:cNvSpPr/>
          <p:nvPr/>
        </p:nvSpPr>
        <p:spPr>
          <a:xfrm>
            <a:off x="8294595" y="2163027"/>
            <a:ext cx="1148175" cy="429595"/>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B944A04-D003-C818-00FE-390151AEEBEE}"/>
              </a:ext>
            </a:extLst>
          </p:cNvPr>
          <p:cNvSpPr/>
          <p:nvPr/>
        </p:nvSpPr>
        <p:spPr>
          <a:xfrm>
            <a:off x="8246836" y="2592622"/>
            <a:ext cx="1105121" cy="206150"/>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203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with medium confidence">
            <a:extLst>
              <a:ext uri="{FF2B5EF4-FFF2-40B4-BE49-F238E27FC236}">
                <a16:creationId xmlns:a16="http://schemas.microsoft.com/office/drawing/2014/main" id="{F08AC509-2EA5-48B4-746F-1D1F8C18F6F7}"/>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23034" t="9734" r="21656" b="8817"/>
          <a:stretch/>
        </p:blipFill>
        <p:spPr>
          <a:xfrm>
            <a:off x="0" y="294204"/>
            <a:ext cx="6723360" cy="6188150"/>
          </a:xfrm>
        </p:spPr>
      </p:pic>
      <p:sp>
        <p:nvSpPr>
          <p:cNvPr id="2" name="Title 1">
            <a:extLst>
              <a:ext uri="{FF2B5EF4-FFF2-40B4-BE49-F238E27FC236}">
                <a16:creationId xmlns:a16="http://schemas.microsoft.com/office/drawing/2014/main" id="{55BEA2B2-DD0F-4299-7E1E-3E4372C7B785}"/>
              </a:ext>
            </a:extLst>
          </p:cNvPr>
          <p:cNvSpPr>
            <a:spLocks noGrp="1"/>
          </p:cNvSpPr>
          <p:nvPr>
            <p:ph type="title"/>
          </p:nvPr>
        </p:nvSpPr>
        <p:spPr>
          <a:xfrm>
            <a:off x="838200" y="-113339"/>
            <a:ext cx="10515600" cy="1007191"/>
          </a:xfrm>
        </p:spPr>
        <p:txBody>
          <a:bodyPr/>
          <a:lstStyle/>
          <a:p>
            <a:r>
              <a:rPr lang="en-US" dirty="0"/>
              <a:t>Results: Analysis 2</a:t>
            </a:r>
          </a:p>
        </p:txBody>
      </p:sp>
      <p:pic>
        <p:nvPicPr>
          <p:cNvPr id="13" name="Picture 12" descr="Text, letter&#10;&#10;Description automatically generated">
            <a:extLst>
              <a:ext uri="{FF2B5EF4-FFF2-40B4-BE49-F238E27FC236}">
                <a16:creationId xmlns:a16="http://schemas.microsoft.com/office/drawing/2014/main" id="{C8E483E4-0361-D5CA-32D1-79663A14FA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9170" y="680484"/>
            <a:ext cx="5667166" cy="5667166"/>
          </a:xfrm>
          <a:prstGeom prst="rect">
            <a:avLst/>
          </a:prstGeom>
        </p:spPr>
      </p:pic>
    </p:spTree>
    <p:extLst>
      <p:ext uri="{BB962C8B-B14F-4D97-AF65-F5344CB8AC3E}">
        <p14:creationId xmlns:p14="http://schemas.microsoft.com/office/powerpoint/2010/main" val="3190359874"/>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with medium confidence">
            <a:extLst>
              <a:ext uri="{FF2B5EF4-FFF2-40B4-BE49-F238E27FC236}">
                <a16:creationId xmlns:a16="http://schemas.microsoft.com/office/drawing/2014/main" id="{F08AC509-2EA5-48B4-746F-1D1F8C18F6F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3034" t="9734" r="21656" b="8817"/>
          <a:stretch/>
        </p:blipFill>
        <p:spPr>
          <a:xfrm>
            <a:off x="0" y="294204"/>
            <a:ext cx="6723360" cy="6188150"/>
          </a:xfrm>
        </p:spPr>
      </p:pic>
      <p:sp>
        <p:nvSpPr>
          <p:cNvPr id="2" name="Title 1">
            <a:extLst>
              <a:ext uri="{FF2B5EF4-FFF2-40B4-BE49-F238E27FC236}">
                <a16:creationId xmlns:a16="http://schemas.microsoft.com/office/drawing/2014/main" id="{55BEA2B2-DD0F-4299-7E1E-3E4372C7B785}"/>
              </a:ext>
            </a:extLst>
          </p:cNvPr>
          <p:cNvSpPr>
            <a:spLocks noGrp="1"/>
          </p:cNvSpPr>
          <p:nvPr>
            <p:ph type="title"/>
          </p:nvPr>
        </p:nvSpPr>
        <p:spPr>
          <a:xfrm>
            <a:off x="838200" y="-113339"/>
            <a:ext cx="10515600" cy="1007191"/>
          </a:xfrm>
        </p:spPr>
        <p:txBody>
          <a:bodyPr/>
          <a:lstStyle/>
          <a:p>
            <a:r>
              <a:rPr lang="en-US" dirty="0"/>
              <a:t>Results: Analysis 2</a:t>
            </a:r>
          </a:p>
        </p:txBody>
      </p:sp>
      <p:pic>
        <p:nvPicPr>
          <p:cNvPr id="13" name="Picture 12" descr="Text, letter&#10;&#10;Description automatically generated">
            <a:extLst>
              <a:ext uri="{FF2B5EF4-FFF2-40B4-BE49-F238E27FC236}">
                <a16:creationId xmlns:a16="http://schemas.microsoft.com/office/drawing/2014/main" id="{C8E483E4-0361-D5CA-32D1-79663A14FA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9170" y="680484"/>
            <a:ext cx="5667166" cy="5667166"/>
          </a:xfrm>
          <a:prstGeom prst="rect">
            <a:avLst/>
          </a:prstGeom>
        </p:spPr>
      </p:pic>
    </p:spTree>
    <p:extLst>
      <p:ext uri="{BB962C8B-B14F-4D97-AF65-F5344CB8AC3E}">
        <p14:creationId xmlns:p14="http://schemas.microsoft.com/office/powerpoint/2010/main" val="650731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1CBC888C-057E-9E2C-2C51-C3C5FCB70C1E}"/>
              </a:ext>
            </a:extLst>
          </p:cNvPr>
          <p:cNvPicPr>
            <a:picLocks noChangeAspect="1"/>
          </p:cNvPicPr>
          <p:nvPr/>
        </p:nvPicPr>
        <p:blipFill rotWithShape="1">
          <a:blip r:embed="rId3">
            <a:extLst>
              <a:ext uri="{28A0092B-C50C-407E-A947-70E740481C1C}">
                <a14:useLocalDpi xmlns:a14="http://schemas.microsoft.com/office/drawing/2010/main" val="0"/>
              </a:ext>
            </a:extLst>
          </a:blip>
          <a:srcRect l="1668" t="8130" r="64031" b="65366"/>
          <a:stretch/>
        </p:blipFill>
        <p:spPr>
          <a:xfrm>
            <a:off x="133814" y="256475"/>
            <a:ext cx="3660609" cy="2185639"/>
          </a:xfrm>
          <a:prstGeom prst="rect">
            <a:avLst/>
          </a:prstGeom>
        </p:spPr>
      </p:pic>
      <p:pic>
        <p:nvPicPr>
          <p:cNvPr id="3" name="Picture 2" descr="Table&#10;&#10;Description automatically generated">
            <a:extLst>
              <a:ext uri="{FF2B5EF4-FFF2-40B4-BE49-F238E27FC236}">
                <a16:creationId xmlns:a16="http://schemas.microsoft.com/office/drawing/2014/main" id="{3AEE91FD-8F61-24BF-8834-11AE73F7C12D}"/>
              </a:ext>
            </a:extLst>
          </p:cNvPr>
          <p:cNvPicPr>
            <a:picLocks noChangeAspect="1"/>
          </p:cNvPicPr>
          <p:nvPr/>
        </p:nvPicPr>
        <p:blipFill rotWithShape="1">
          <a:blip r:embed="rId4">
            <a:extLst>
              <a:ext uri="{28A0092B-C50C-407E-A947-70E740481C1C}">
                <a14:useLocalDpi xmlns:a14="http://schemas.microsoft.com/office/drawing/2010/main" val="0"/>
              </a:ext>
            </a:extLst>
          </a:blip>
          <a:srcRect l="1668" t="7480" r="71066" b="50569"/>
          <a:stretch/>
        </p:blipFill>
        <p:spPr>
          <a:xfrm>
            <a:off x="133814" y="1829107"/>
            <a:ext cx="3657600" cy="4348668"/>
          </a:xfrm>
          <a:prstGeom prst="rect">
            <a:avLst/>
          </a:prstGeom>
        </p:spPr>
      </p:pic>
      <p:pic>
        <p:nvPicPr>
          <p:cNvPr id="8" name="Picture 7" descr="Table&#10;&#10;Description automatically generated">
            <a:extLst>
              <a:ext uri="{FF2B5EF4-FFF2-40B4-BE49-F238E27FC236}">
                <a16:creationId xmlns:a16="http://schemas.microsoft.com/office/drawing/2014/main" id="{F917CC20-E8C0-BCCA-82B9-1B6B0DC08F20}"/>
              </a:ext>
            </a:extLst>
          </p:cNvPr>
          <p:cNvPicPr>
            <a:picLocks noChangeAspect="1"/>
          </p:cNvPicPr>
          <p:nvPr/>
        </p:nvPicPr>
        <p:blipFill rotWithShape="1">
          <a:blip r:embed="rId5">
            <a:extLst>
              <a:ext uri="{28A0092B-C50C-407E-A947-70E740481C1C}">
                <a14:useLocalDpi xmlns:a14="http://schemas.microsoft.com/office/drawing/2010/main" val="0"/>
              </a:ext>
            </a:extLst>
          </a:blip>
          <a:srcRect l="1417" t="8208" r="45309" b="50690"/>
          <a:stretch/>
        </p:blipFill>
        <p:spPr>
          <a:xfrm>
            <a:off x="3791414" y="1349294"/>
            <a:ext cx="7966571" cy="4749581"/>
          </a:xfrm>
          <a:prstGeom prst="rect">
            <a:avLst/>
          </a:prstGeom>
        </p:spPr>
      </p:pic>
      <p:sp>
        <p:nvSpPr>
          <p:cNvPr id="11" name="TextBox 10">
            <a:extLst>
              <a:ext uri="{FF2B5EF4-FFF2-40B4-BE49-F238E27FC236}">
                <a16:creationId xmlns:a16="http://schemas.microsoft.com/office/drawing/2014/main" id="{A7AD1203-7DEF-F7E8-BA8B-FA3F12DF7CAE}"/>
              </a:ext>
            </a:extLst>
          </p:cNvPr>
          <p:cNvSpPr txBox="1"/>
          <p:nvPr/>
        </p:nvSpPr>
        <p:spPr>
          <a:xfrm>
            <a:off x="4143936" y="291063"/>
            <a:ext cx="6100482" cy="523220"/>
          </a:xfrm>
          <a:prstGeom prst="rect">
            <a:avLst/>
          </a:prstGeom>
          <a:noFill/>
        </p:spPr>
        <p:txBody>
          <a:bodyPr wrap="square">
            <a:spAutoFit/>
          </a:bodyPr>
          <a:lstStyle/>
          <a:p>
            <a:r>
              <a:rPr kumimoji="0" lang="en-US" sz="2800" b="1" i="0" u="none" strike="noStrike" kern="1200" cap="none" spc="0" normalizeH="0" baseline="0" noProof="0" dirty="0">
                <a:ln>
                  <a:noFill/>
                </a:ln>
                <a:solidFill>
                  <a:srgbClr val="256469"/>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Results: Analysis 2</a:t>
            </a:r>
            <a:endParaRPr lang="en-US" dirty="0"/>
          </a:p>
        </p:txBody>
      </p:sp>
    </p:spTree>
    <p:extLst>
      <p:ext uri="{BB962C8B-B14F-4D97-AF65-F5344CB8AC3E}">
        <p14:creationId xmlns:p14="http://schemas.microsoft.com/office/powerpoint/2010/main" val="446411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1CBC888C-057E-9E2C-2C51-C3C5FCB70C1E}"/>
              </a:ext>
            </a:extLst>
          </p:cNvPr>
          <p:cNvPicPr>
            <a:picLocks noChangeAspect="1"/>
          </p:cNvPicPr>
          <p:nvPr/>
        </p:nvPicPr>
        <p:blipFill rotWithShape="1">
          <a:blip r:embed="rId3">
            <a:extLst>
              <a:ext uri="{28A0092B-C50C-407E-A947-70E740481C1C}">
                <a14:useLocalDpi xmlns:a14="http://schemas.microsoft.com/office/drawing/2010/main" val="0"/>
              </a:ext>
            </a:extLst>
          </a:blip>
          <a:srcRect l="1668" t="8130" r="64031" b="65366"/>
          <a:stretch/>
        </p:blipFill>
        <p:spPr>
          <a:xfrm>
            <a:off x="133814" y="256475"/>
            <a:ext cx="3660609" cy="2185639"/>
          </a:xfrm>
          <a:prstGeom prst="rect">
            <a:avLst/>
          </a:prstGeom>
        </p:spPr>
      </p:pic>
      <p:pic>
        <p:nvPicPr>
          <p:cNvPr id="3" name="Picture 2" descr="Table&#10;&#10;Description automatically generated">
            <a:extLst>
              <a:ext uri="{FF2B5EF4-FFF2-40B4-BE49-F238E27FC236}">
                <a16:creationId xmlns:a16="http://schemas.microsoft.com/office/drawing/2014/main" id="{3AEE91FD-8F61-24BF-8834-11AE73F7C12D}"/>
              </a:ext>
            </a:extLst>
          </p:cNvPr>
          <p:cNvPicPr>
            <a:picLocks noChangeAspect="1"/>
          </p:cNvPicPr>
          <p:nvPr/>
        </p:nvPicPr>
        <p:blipFill rotWithShape="1">
          <a:blip r:embed="rId4">
            <a:extLst>
              <a:ext uri="{28A0092B-C50C-407E-A947-70E740481C1C}">
                <a14:useLocalDpi xmlns:a14="http://schemas.microsoft.com/office/drawing/2010/main" val="0"/>
              </a:ext>
            </a:extLst>
          </a:blip>
          <a:srcRect l="1668" t="7480" r="71066" b="50569"/>
          <a:stretch/>
        </p:blipFill>
        <p:spPr>
          <a:xfrm>
            <a:off x="133814" y="1829107"/>
            <a:ext cx="3657600" cy="4348668"/>
          </a:xfrm>
          <a:prstGeom prst="rect">
            <a:avLst/>
          </a:prstGeom>
        </p:spPr>
      </p:pic>
      <p:pic>
        <p:nvPicPr>
          <p:cNvPr id="8" name="Picture 7" descr="Table&#10;&#10;Description automatically generated">
            <a:extLst>
              <a:ext uri="{FF2B5EF4-FFF2-40B4-BE49-F238E27FC236}">
                <a16:creationId xmlns:a16="http://schemas.microsoft.com/office/drawing/2014/main" id="{F917CC20-E8C0-BCCA-82B9-1B6B0DC08F20}"/>
              </a:ext>
            </a:extLst>
          </p:cNvPr>
          <p:cNvPicPr>
            <a:picLocks noChangeAspect="1"/>
          </p:cNvPicPr>
          <p:nvPr/>
        </p:nvPicPr>
        <p:blipFill rotWithShape="1">
          <a:blip r:embed="rId5">
            <a:extLst>
              <a:ext uri="{28A0092B-C50C-407E-A947-70E740481C1C}">
                <a14:useLocalDpi xmlns:a14="http://schemas.microsoft.com/office/drawing/2010/main" val="0"/>
              </a:ext>
            </a:extLst>
          </a:blip>
          <a:srcRect l="1417" t="8208" r="45309" b="50690"/>
          <a:stretch/>
        </p:blipFill>
        <p:spPr>
          <a:xfrm>
            <a:off x="3791414" y="1349294"/>
            <a:ext cx="7966571" cy="4749581"/>
          </a:xfrm>
          <a:prstGeom prst="rect">
            <a:avLst/>
          </a:prstGeom>
        </p:spPr>
      </p:pic>
      <p:sp>
        <p:nvSpPr>
          <p:cNvPr id="2" name="Rectangle 1">
            <a:extLst>
              <a:ext uri="{FF2B5EF4-FFF2-40B4-BE49-F238E27FC236}">
                <a16:creationId xmlns:a16="http://schemas.microsoft.com/office/drawing/2014/main" id="{5F3384E5-96E8-8C75-A3E1-3B1980C2F4AD}"/>
              </a:ext>
            </a:extLst>
          </p:cNvPr>
          <p:cNvSpPr/>
          <p:nvPr/>
        </p:nvSpPr>
        <p:spPr>
          <a:xfrm>
            <a:off x="7969622" y="2115671"/>
            <a:ext cx="1066800" cy="59167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A4F786E-030B-1FEA-6436-CB4810799C1E}"/>
              </a:ext>
            </a:extLst>
          </p:cNvPr>
          <p:cNvSpPr/>
          <p:nvPr/>
        </p:nvSpPr>
        <p:spPr>
          <a:xfrm>
            <a:off x="7969622" y="4061012"/>
            <a:ext cx="1066800" cy="313764"/>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959F72A-6799-F19C-C629-F5342A5DE715}"/>
              </a:ext>
            </a:extLst>
          </p:cNvPr>
          <p:cNvSpPr/>
          <p:nvPr/>
        </p:nvSpPr>
        <p:spPr>
          <a:xfrm>
            <a:off x="7969622" y="4948518"/>
            <a:ext cx="1066800" cy="557248"/>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F25A789-27DF-572E-98D4-BF9912463A0E}"/>
              </a:ext>
            </a:extLst>
          </p:cNvPr>
          <p:cNvSpPr/>
          <p:nvPr/>
        </p:nvSpPr>
        <p:spPr>
          <a:xfrm>
            <a:off x="7969622" y="5765744"/>
            <a:ext cx="1066800" cy="313764"/>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05AD9CD-5A2E-B264-7ADF-178433F728D4}"/>
              </a:ext>
            </a:extLst>
          </p:cNvPr>
          <p:cNvSpPr/>
          <p:nvPr/>
        </p:nvSpPr>
        <p:spPr>
          <a:xfrm>
            <a:off x="7969622" y="2653555"/>
            <a:ext cx="1066800" cy="313764"/>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410281-C863-523F-04AF-3593D1D2F410}"/>
              </a:ext>
            </a:extLst>
          </p:cNvPr>
          <p:cNvSpPr/>
          <p:nvPr/>
        </p:nvSpPr>
        <p:spPr>
          <a:xfrm>
            <a:off x="7969622" y="4374776"/>
            <a:ext cx="1066800" cy="318074"/>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09BBC2-907D-8E52-C5AA-777FAE1C2EA2}"/>
              </a:ext>
            </a:extLst>
          </p:cNvPr>
          <p:cNvSpPr/>
          <p:nvPr/>
        </p:nvSpPr>
        <p:spPr>
          <a:xfrm>
            <a:off x="7969622" y="3502049"/>
            <a:ext cx="1066800" cy="557248"/>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D4CF66-30D4-6F5E-A592-624670AF0A8E}"/>
              </a:ext>
            </a:extLst>
          </p:cNvPr>
          <p:cNvSpPr/>
          <p:nvPr/>
        </p:nvSpPr>
        <p:spPr>
          <a:xfrm>
            <a:off x="7969622" y="5505766"/>
            <a:ext cx="1066800" cy="255668"/>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1D7B93F-B559-12EE-2D05-951B11780D1B}"/>
              </a:ext>
            </a:extLst>
          </p:cNvPr>
          <p:cNvSpPr/>
          <p:nvPr/>
        </p:nvSpPr>
        <p:spPr>
          <a:xfrm>
            <a:off x="7969622" y="4652681"/>
            <a:ext cx="1066800" cy="318074"/>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72CF540-3A04-8140-21CA-3369E767C5CE}"/>
              </a:ext>
            </a:extLst>
          </p:cNvPr>
          <p:cNvSpPr txBox="1"/>
          <p:nvPr/>
        </p:nvSpPr>
        <p:spPr>
          <a:xfrm>
            <a:off x="4143936" y="291063"/>
            <a:ext cx="6100482" cy="523220"/>
          </a:xfrm>
          <a:prstGeom prst="rect">
            <a:avLst/>
          </a:prstGeom>
          <a:noFill/>
        </p:spPr>
        <p:txBody>
          <a:bodyPr wrap="square">
            <a:spAutoFit/>
          </a:bodyPr>
          <a:lstStyle/>
          <a:p>
            <a:r>
              <a:rPr kumimoji="0" lang="en-US" sz="2800" b="1" i="0" u="none" strike="noStrike" kern="1200" cap="none" spc="0" normalizeH="0" baseline="0" noProof="0" dirty="0">
                <a:ln>
                  <a:noFill/>
                </a:ln>
                <a:solidFill>
                  <a:srgbClr val="256469"/>
                </a:solidFill>
                <a:effectLst>
                  <a:outerShdw blurRad="38100" dist="38100" dir="2700000" algn="tl">
                    <a:srgbClr val="000000">
                      <a:alpha val="43137"/>
                    </a:srgbClr>
                  </a:outerShdw>
                </a:effectLst>
                <a:uLnTx/>
                <a:uFillTx/>
                <a:latin typeface="Arial" panose="020B0604020202020204" pitchFamily="34" charset="0"/>
                <a:ea typeface="+mj-ea"/>
                <a:cs typeface="Arial" panose="020B0604020202020204" pitchFamily="34" charset="0"/>
              </a:rPr>
              <a:t>Results: Analysis 2</a:t>
            </a:r>
            <a:endParaRPr lang="en-US" dirty="0"/>
          </a:p>
        </p:txBody>
      </p:sp>
    </p:spTree>
    <p:extLst>
      <p:ext uri="{BB962C8B-B14F-4D97-AF65-F5344CB8AC3E}">
        <p14:creationId xmlns:p14="http://schemas.microsoft.com/office/powerpoint/2010/main" val="1009406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EA2B2-DD0F-4299-7E1E-3E4372C7B785}"/>
              </a:ext>
            </a:extLst>
          </p:cNvPr>
          <p:cNvSpPr>
            <a:spLocks noGrp="1"/>
          </p:cNvSpPr>
          <p:nvPr>
            <p:ph type="title"/>
          </p:nvPr>
        </p:nvSpPr>
        <p:spPr>
          <a:xfrm>
            <a:off x="838200" y="-113339"/>
            <a:ext cx="10515600" cy="1325563"/>
          </a:xfrm>
        </p:spPr>
        <p:txBody>
          <a:bodyPr/>
          <a:lstStyle/>
          <a:p>
            <a:r>
              <a:rPr lang="en-US" dirty="0"/>
              <a:t>Results: Analysis 3</a:t>
            </a:r>
          </a:p>
        </p:txBody>
      </p:sp>
      <p:sp>
        <p:nvSpPr>
          <p:cNvPr id="4" name="Content Placeholder 3">
            <a:extLst>
              <a:ext uri="{FF2B5EF4-FFF2-40B4-BE49-F238E27FC236}">
                <a16:creationId xmlns:a16="http://schemas.microsoft.com/office/drawing/2014/main" id="{B7A3AE05-0D1B-1E62-B4DF-2D81EFE4F5DC}"/>
              </a:ext>
            </a:extLst>
          </p:cNvPr>
          <p:cNvSpPr>
            <a:spLocks noGrp="1"/>
          </p:cNvSpPr>
          <p:nvPr>
            <p:ph idx="1"/>
          </p:nvPr>
        </p:nvSpPr>
        <p:spPr>
          <a:xfrm>
            <a:off x="838200" y="1435395"/>
            <a:ext cx="4467447" cy="4741568"/>
          </a:xfrm>
        </p:spPr>
        <p:txBody>
          <a:bodyPr/>
          <a:lstStyle/>
          <a:p>
            <a:r>
              <a:rPr lang="en-US" dirty="0"/>
              <a:t>Jaccard’s similarity index table: </a:t>
            </a:r>
          </a:p>
        </p:txBody>
      </p:sp>
      <p:sp>
        <p:nvSpPr>
          <p:cNvPr id="6" name="Content Placeholder 3">
            <a:extLst>
              <a:ext uri="{FF2B5EF4-FFF2-40B4-BE49-F238E27FC236}">
                <a16:creationId xmlns:a16="http://schemas.microsoft.com/office/drawing/2014/main" id="{13223EB2-70E9-04B7-D5FA-1B3FD68A5074}"/>
              </a:ext>
            </a:extLst>
          </p:cNvPr>
          <p:cNvSpPr txBox="1">
            <a:spLocks/>
          </p:cNvSpPr>
          <p:nvPr/>
        </p:nvSpPr>
        <p:spPr>
          <a:xfrm>
            <a:off x="7210647" y="1417674"/>
            <a:ext cx="4467447" cy="47415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rgbClr val="256469"/>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rgbClr val="256469"/>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rgbClr val="256469"/>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256469"/>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256469"/>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Topic models were not encouraging either! </a:t>
            </a:r>
          </a:p>
        </p:txBody>
      </p:sp>
    </p:spTree>
    <p:extLst>
      <p:ext uri="{BB962C8B-B14F-4D97-AF65-F5344CB8AC3E}">
        <p14:creationId xmlns:p14="http://schemas.microsoft.com/office/powerpoint/2010/main" val="3222760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 y="0"/>
            <a:ext cx="12191999" cy="6490016"/>
          </a:xfrm>
          <a:prstGeom prst="rect">
            <a:avLst/>
          </a:prstGeom>
        </p:spPr>
      </p:pic>
      <p:sp>
        <p:nvSpPr>
          <p:cNvPr id="3" name="object 3"/>
          <p:cNvSpPr txBox="1"/>
          <p:nvPr/>
        </p:nvSpPr>
        <p:spPr>
          <a:xfrm>
            <a:off x="1076960" y="1169503"/>
            <a:ext cx="10038079" cy="5672942"/>
          </a:xfrm>
          <a:prstGeom prst="rect">
            <a:avLst/>
          </a:prstGeom>
        </p:spPr>
        <p:txBody>
          <a:bodyPr vert="horz" wrap="square" lIns="0" tIns="8043" rIns="0" bIns="0" rtlCol="0">
            <a:spAutoFit/>
          </a:bodyPr>
          <a:lstStyle/>
          <a:p>
            <a:pPr marL="522394" marR="3387" indent="-514350">
              <a:lnSpc>
                <a:spcPct val="109400"/>
              </a:lnSpc>
              <a:spcBef>
                <a:spcPts val="63"/>
              </a:spcBef>
              <a:buAutoNum type="arabicParenR"/>
            </a:pPr>
            <a:r>
              <a:rPr lang="en-US" sz="2800" b="1" spc="407" dirty="0">
                <a:solidFill>
                  <a:srgbClr val="FFFFFF"/>
                </a:solidFill>
                <a:latin typeface="Calibri"/>
                <a:cs typeface="Calibri"/>
              </a:rPr>
              <a:t>Clear mismatch in the specific words/phrases used by communities in their projects and the language used to describe community resilience in the research literature. </a:t>
            </a:r>
          </a:p>
          <a:p>
            <a:pPr marL="522394" marR="3387" indent="-514350">
              <a:lnSpc>
                <a:spcPct val="109400"/>
              </a:lnSpc>
              <a:spcBef>
                <a:spcPts val="63"/>
              </a:spcBef>
              <a:buAutoNum type="arabicParenR"/>
            </a:pPr>
            <a:r>
              <a:rPr lang="en-US" sz="2800" b="1" spc="407" dirty="0">
                <a:solidFill>
                  <a:srgbClr val="FFFFFF"/>
                </a:solidFill>
                <a:latin typeface="Calibri"/>
                <a:cs typeface="Calibri"/>
              </a:rPr>
              <a:t>Potential categorical overlap and latent emergence of governing topics -&gt; Future testing</a:t>
            </a:r>
          </a:p>
          <a:p>
            <a:pPr marL="522394" marR="3387" indent="-514350">
              <a:lnSpc>
                <a:spcPct val="109400"/>
              </a:lnSpc>
              <a:spcBef>
                <a:spcPts val="63"/>
              </a:spcBef>
              <a:buAutoNum type="arabicParenR"/>
            </a:pPr>
            <a:r>
              <a:rPr lang="en-US" sz="2800" b="1" spc="407" dirty="0">
                <a:solidFill>
                  <a:srgbClr val="FFFFFF"/>
                </a:solidFill>
                <a:latin typeface="Calibri"/>
                <a:cs typeface="Calibri"/>
              </a:rPr>
              <a:t>What CATEGORIES/TOPICS arise organically from the text, and are they similar to the main resilience categories?</a:t>
            </a:r>
          </a:p>
          <a:p>
            <a:pPr marL="979594" marR="3387" lvl="1" indent="-514350">
              <a:lnSpc>
                <a:spcPct val="109400"/>
              </a:lnSpc>
              <a:spcBef>
                <a:spcPts val="63"/>
              </a:spcBef>
              <a:buFont typeface="Arial" panose="020B0604020202020204" pitchFamily="34" charset="0"/>
              <a:buChar char="•"/>
            </a:pPr>
            <a:r>
              <a:rPr lang="en-US" sz="2800" b="1" spc="407" dirty="0">
                <a:solidFill>
                  <a:srgbClr val="FFFFFF"/>
                </a:solidFill>
                <a:latin typeface="Calibri"/>
                <a:cs typeface="Calibri"/>
              </a:rPr>
              <a:t>Coupled machine-learning methods &amp; focus groups </a:t>
            </a:r>
          </a:p>
          <a:p>
            <a:pPr marL="979594" marR="3387" lvl="1" indent="-514350">
              <a:lnSpc>
                <a:spcPct val="109400"/>
              </a:lnSpc>
              <a:spcBef>
                <a:spcPts val="63"/>
              </a:spcBef>
              <a:buAutoNum type="arabicParenR"/>
            </a:pPr>
            <a:endParaRPr lang="en-US" sz="2800" b="1" spc="407" dirty="0">
              <a:solidFill>
                <a:srgbClr val="FFFFFF"/>
              </a:solidFill>
              <a:latin typeface="Calibri"/>
              <a:cs typeface="Calibri"/>
            </a:endParaRPr>
          </a:p>
        </p:txBody>
      </p:sp>
      <p:sp>
        <p:nvSpPr>
          <p:cNvPr id="4" name="object 4"/>
          <p:cNvSpPr txBox="1"/>
          <p:nvPr/>
        </p:nvSpPr>
        <p:spPr>
          <a:xfrm>
            <a:off x="2232695" y="179043"/>
            <a:ext cx="9791272" cy="377882"/>
          </a:xfrm>
          <a:prstGeom prst="rect">
            <a:avLst/>
          </a:prstGeom>
        </p:spPr>
        <p:txBody>
          <a:bodyPr vert="horz" wrap="square" lIns="0" tIns="8467" rIns="0" bIns="0" rtlCol="0">
            <a:spAutoFit/>
          </a:bodyPr>
          <a:lstStyle/>
          <a:p>
            <a:pPr marL="8467" algn="r">
              <a:spcBef>
                <a:spcPts val="67"/>
              </a:spcBef>
              <a:tabLst>
                <a:tab pos="710812" algn="l"/>
                <a:tab pos="943234" algn="l"/>
                <a:tab pos="2875847" algn="l"/>
                <a:tab pos="3474894" algn="l"/>
                <a:tab pos="4913876" algn="l"/>
              </a:tabLst>
            </a:pPr>
            <a:r>
              <a:rPr lang="en-US" sz="2400" spc="143" dirty="0">
                <a:solidFill>
                  <a:srgbClr val="40C6CC"/>
                </a:solidFill>
                <a:latin typeface="Arial Narrow"/>
                <a:cs typeface="Arial Narrow"/>
              </a:rPr>
              <a:t>OUR OBJECTIVE: INFORM PRACTICAL RESILIENCE APPLICATIONS</a:t>
            </a:r>
            <a:endParaRPr sz="2400" dirty="0">
              <a:latin typeface="Arial Narrow"/>
              <a:cs typeface="Arial Narrow"/>
            </a:endParaRPr>
          </a:p>
        </p:txBody>
      </p:sp>
    </p:spTree>
    <p:extLst>
      <p:ext uri="{BB962C8B-B14F-4D97-AF65-F5344CB8AC3E}">
        <p14:creationId xmlns:p14="http://schemas.microsoft.com/office/powerpoint/2010/main" val="1917093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 y="0"/>
            <a:ext cx="12191999" cy="6490016"/>
          </a:xfrm>
          <a:prstGeom prst="rect">
            <a:avLst/>
          </a:prstGeom>
        </p:spPr>
      </p:pic>
      <p:sp>
        <p:nvSpPr>
          <p:cNvPr id="3" name="object 3"/>
          <p:cNvSpPr txBox="1"/>
          <p:nvPr/>
        </p:nvSpPr>
        <p:spPr>
          <a:xfrm>
            <a:off x="419736" y="1087857"/>
            <a:ext cx="4504689" cy="4682286"/>
          </a:xfrm>
          <a:prstGeom prst="rect">
            <a:avLst/>
          </a:prstGeom>
        </p:spPr>
        <p:txBody>
          <a:bodyPr vert="horz" wrap="square" lIns="0" tIns="8043" rIns="0" bIns="0" rtlCol="0">
            <a:spAutoFit/>
          </a:bodyPr>
          <a:lstStyle/>
          <a:p>
            <a:pPr marL="8044" marR="3387">
              <a:lnSpc>
                <a:spcPct val="109400"/>
              </a:lnSpc>
              <a:spcBef>
                <a:spcPts val="63"/>
              </a:spcBef>
            </a:pPr>
            <a:r>
              <a:rPr lang="en-US" sz="2800" b="1" spc="407" dirty="0">
                <a:solidFill>
                  <a:srgbClr val="FFFFFF"/>
                </a:solidFill>
                <a:latin typeface="Calibri"/>
                <a:cs typeface="Calibri"/>
              </a:rPr>
              <a:t>Research informs the </a:t>
            </a:r>
            <a:r>
              <a:rPr lang="en-US" sz="2800" b="1" spc="407" dirty="0">
                <a:solidFill>
                  <a:srgbClr val="FFFF00"/>
                </a:solidFill>
                <a:latin typeface="Calibri"/>
                <a:cs typeface="Calibri"/>
              </a:rPr>
              <a:t>practical application </a:t>
            </a:r>
            <a:r>
              <a:rPr lang="en-US" sz="2800" b="1" spc="407" dirty="0">
                <a:solidFill>
                  <a:srgbClr val="FFFFFF"/>
                </a:solidFill>
                <a:latin typeface="Calibri"/>
                <a:cs typeface="Calibri"/>
              </a:rPr>
              <a:t>of a public Community Resilience Assessment and Planning </a:t>
            </a:r>
            <a:r>
              <a:rPr lang="en-US" sz="2800" b="1" spc="407" dirty="0" err="1">
                <a:solidFill>
                  <a:srgbClr val="FFFFFF"/>
                </a:solidFill>
                <a:latin typeface="Calibri"/>
                <a:cs typeface="Calibri"/>
              </a:rPr>
              <a:t>Storymap</a:t>
            </a:r>
            <a:r>
              <a:rPr lang="en-US" sz="2800" b="1" spc="407" dirty="0">
                <a:solidFill>
                  <a:srgbClr val="FFFFFF"/>
                </a:solidFill>
                <a:latin typeface="Calibri"/>
                <a:cs typeface="Calibri"/>
              </a:rPr>
              <a:t>, with paired case studies and corresponding national-extent standardized data. </a:t>
            </a:r>
          </a:p>
        </p:txBody>
      </p:sp>
      <p:sp>
        <p:nvSpPr>
          <p:cNvPr id="4" name="object 4"/>
          <p:cNvSpPr txBox="1"/>
          <p:nvPr/>
        </p:nvSpPr>
        <p:spPr>
          <a:xfrm>
            <a:off x="2232695" y="179043"/>
            <a:ext cx="9791272" cy="377882"/>
          </a:xfrm>
          <a:prstGeom prst="rect">
            <a:avLst/>
          </a:prstGeom>
        </p:spPr>
        <p:txBody>
          <a:bodyPr vert="horz" wrap="square" lIns="0" tIns="8467" rIns="0" bIns="0" rtlCol="0">
            <a:spAutoFit/>
          </a:bodyPr>
          <a:lstStyle/>
          <a:p>
            <a:pPr marL="8467" algn="r">
              <a:spcBef>
                <a:spcPts val="67"/>
              </a:spcBef>
              <a:tabLst>
                <a:tab pos="710812" algn="l"/>
                <a:tab pos="943234" algn="l"/>
                <a:tab pos="2875847" algn="l"/>
                <a:tab pos="3474894" algn="l"/>
                <a:tab pos="4913876" algn="l"/>
              </a:tabLst>
            </a:pPr>
            <a:r>
              <a:rPr lang="en-US" sz="2400" spc="143" dirty="0">
                <a:solidFill>
                  <a:srgbClr val="40C6CC"/>
                </a:solidFill>
                <a:latin typeface="Arial Narrow"/>
                <a:cs typeface="Arial Narrow"/>
              </a:rPr>
              <a:t>OUR OBJECTIVE: INFORM PRACTICAL RESILIENCE APPLICATIONS</a:t>
            </a:r>
            <a:endParaRPr sz="2400" dirty="0">
              <a:latin typeface="Arial Narrow"/>
              <a:cs typeface="Arial Narrow"/>
            </a:endParaRPr>
          </a:p>
        </p:txBody>
      </p:sp>
    </p:spTree>
    <p:extLst>
      <p:ext uri="{BB962C8B-B14F-4D97-AF65-F5344CB8AC3E}">
        <p14:creationId xmlns:p14="http://schemas.microsoft.com/office/powerpoint/2010/main" val="2443480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3389741A-ACF7-B053-3235-C2DD237371C0}"/>
              </a:ext>
            </a:extLst>
          </p:cNvPr>
          <p:cNvSpPr>
            <a:spLocks noGrp="1"/>
          </p:cNvSpPr>
          <p:nvPr>
            <p:ph type="subTitle" idx="1"/>
          </p:nvPr>
        </p:nvSpPr>
        <p:spPr>
          <a:xfrm>
            <a:off x="4196861" y="3712112"/>
            <a:ext cx="7845084" cy="1655762"/>
          </a:xfrm>
        </p:spPr>
        <p:txBody>
          <a:bodyPr>
            <a:noAutofit/>
          </a:bodyPr>
          <a:lstStyle/>
          <a:p>
            <a:r>
              <a:rPr lang="en-US" sz="3200" dirty="0"/>
              <a:t>Molly F. Jenkins </a:t>
            </a:r>
          </a:p>
          <a:p>
            <a:r>
              <a:rPr lang="en-US" dirty="0"/>
              <a:t>Oak Ridge Institute for Science &amp; Education Participant</a:t>
            </a:r>
          </a:p>
          <a:p>
            <a:r>
              <a:rPr lang="en-US" dirty="0"/>
              <a:t>Hosted at the United States Environmental Protection Agency</a:t>
            </a:r>
          </a:p>
          <a:p>
            <a:r>
              <a:rPr lang="en-US" dirty="0"/>
              <a:t>Office of Research and Development</a:t>
            </a:r>
          </a:p>
          <a:p>
            <a:r>
              <a:rPr lang="en-US" dirty="0"/>
              <a:t>Center for Public Health and Environmental Assessment</a:t>
            </a:r>
          </a:p>
        </p:txBody>
      </p:sp>
      <p:sp>
        <p:nvSpPr>
          <p:cNvPr id="6" name="TextBox 5">
            <a:extLst>
              <a:ext uri="{FF2B5EF4-FFF2-40B4-BE49-F238E27FC236}">
                <a16:creationId xmlns:a16="http://schemas.microsoft.com/office/drawing/2014/main" id="{24CF977A-708E-883D-383C-85E8D4F41A55}"/>
              </a:ext>
            </a:extLst>
          </p:cNvPr>
          <p:cNvSpPr txBox="1"/>
          <p:nvPr/>
        </p:nvSpPr>
        <p:spPr>
          <a:xfrm>
            <a:off x="4196861" y="1242981"/>
            <a:ext cx="5706794" cy="2308324"/>
          </a:xfrm>
          <a:prstGeom prst="rect">
            <a:avLst/>
          </a:prstGeom>
          <a:noFill/>
        </p:spPr>
        <p:txBody>
          <a:bodyPr wrap="square" rtlCol="0">
            <a:spAutoFit/>
          </a:bodyPr>
          <a:lstStyle/>
          <a:p>
            <a:r>
              <a:rPr lang="en-US" sz="7200" dirty="0">
                <a:solidFill>
                  <a:schemeClr val="bg1"/>
                </a:solidFill>
                <a:latin typeface="Arial Black" panose="020B0A04020102020204" pitchFamily="34" charset="0"/>
              </a:rPr>
              <a:t>Hello there!</a:t>
            </a:r>
          </a:p>
        </p:txBody>
      </p:sp>
      <p:pic>
        <p:nvPicPr>
          <p:cNvPr id="3" name="Picture 2" descr="A person with long hair&#10;&#10;Description automatically generated with low confidence">
            <a:extLst>
              <a:ext uri="{FF2B5EF4-FFF2-40B4-BE49-F238E27FC236}">
                <a16:creationId xmlns:a16="http://schemas.microsoft.com/office/drawing/2014/main" id="{B1E14FAF-95CC-24B8-95CC-2FDF34E0F6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55" y="1162298"/>
            <a:ext cx="3770070" cy="523041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228319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B7A3B-1335-5B03-B936-74C68434F863}"/>
              </a:ext>
            </a:extLst>
          </p:cNvPr>
          <p:cNvSpPr>
            <a:spLocks noGrp="1"/>
          </p:cNvSpPr>
          <p:nvPr>
            <p:ph type="title"/>
          </p:nvPr>
        </p:nvSpPr>
        <p:spPr>
          <a:xfrm>
            <a:off x="838200" y="159645"/>
            <a:ext cx="10515600" cy="1001336"/>
          </a:xfrm>
        </p:spPr>
        <p:txBody>
          <a:bodyPr/>
          <a:lstStyle/>
          <a:p>
            <a:r>
              <a:rPr lang="en-US" dirty="0"/>
              <a:t>Acknowledgements</a:t>
            </a:r>
          </a:p>
        </p:txBody>
      </p:sp>
      <p:pic>
        <p:nvPicPr>
          <p:cNvPr id="17" name="Graphic 16">
            <a:extLst>
              <a:ext uri="{FF2B5EF4-FFF2-40B4-BE49-F238E27FC236}">
                <a16:creationId xmlns:a16="http://schemas.microsoft.com/office/drawing/2014/main" id="{DE83FEEB-59F9-1E96-9727-D3C9949FCE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9566" y="1452713"/>
            <a:ext cx="7009198" cy="857020"/>
          </a:xfrm>
          <a:prstGeom prst="rect">
            <a:avLst/>
          </a:prstGeom>
        </p:spPr>
      </p:pic>
      <p:pic>
        <p:nvPicPr>
          <p:cNvPr id="21" name="Picture 20">
            <a:extLst>
              <a:ext uri="{FF2B5EF4-FFF2-40B4-BE49-F238E27FC236}">
                <a16:creationId xmlns:a16="http://schemas.microsoft.com/office/drawing/2014/main" id="{CFD112E3-DF64-CE14-3712-23E581020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333" y="4744856"/>
            <a:ext cx="8585248" cy="1191453"/>
          </a:xfrm>
          <a:prstGeom prst="rect">
            <a:avLst/>
          </a:prstGeom>
        </p:spPr>
      </p:pic>
      <p:pic>
        <p:nvPicPr>
          <p:cNvPr id="23" name="Graphic 22">
            <a:extLst>
              <a:ext uri="{FF2B5EF4-FFF2-40B4-BE49-F238E27FC236}">
                <a16:creationId xmlns:a16="http://schemas.microsoft.com/office/drawing/2014/main" id="{2D5BA07B-6BA8-94CF-2C44-8A1B8DDB7F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0" y="2601465"/>
            <a:ext cx="7448764" cy="1971732"/>
          </a:xfrm>
          <a:prstGeom prst="rect">
            <a:avLst/>
          </a:prstGeom>
        </p:spPr>
      </p:pic>
      <p:sp>
        <p:nvSpPr>
          <p:cNvPr id="11" name="TextBox 10">
            <a:extLst>
              <a:ext uri="{FF2B5EF4-FFF2-40B4-BE49-F238E27FC236}">
                <a16:creationId xmlns:a16="http://schemas.microsoft.com/office/drawing/2014/main" id="{37050453-3938-542A-A85A-AAB3B7F19B3C}"/>
              </a:ext>
            </a:extLst>
          </p:cNvPr>
          <p:cNvSpPr txBox="1"/>
          <p:nvPr/>
        </p:nvSpPr>
        <p:spPr>
          <a:xfrm>
            <a:off x="7796373" y="1404250"/>
            <a:ext cx="4080554" cy="2806922"/>
          </a:xfrm>
          <a:prstGeom prst="rect">
            <a:avLst/>
          </a:prstGeom>
          <a:noFill/>
        </p:spPr>
        <p:txBody>
          <a:bodyPr wrap="square">
            <a:spAutoFit/>
          </a:bodyPr>
          <a:lstStyle/>
          <a:p>
            <a:pPr defTabSz="914400">
              <a:lnSpc>
                <a:spcPct val="90000"/>
              </a:lnSpc>
            </a:pPr>
            <a:r>
              <a:rPr lang="en-US" sz="2800" dirty="0">
                <a:solidFill>
                  <a:srgbClr val="256469"/>
                </a:solidFill>
                <a:latin typeface="Arial" panose="020B0604020202020204" pitchFamily="34" charset="0"/>
                <a:cs typeface="Arial" panose="020B0604020202020204" pitchFamily="34" charset="0"/>
              </a:rPr>
              <a:t>Special thanks to Jessica Daniel, Jose Zambrana, Laura Bloch, Marshall Curry, and Federal Service interns as core members of the project team.</a:t>
            </a:r>
          </a:p>
        </p:txBody>
      </p:sp>
    </p:spTree>
    <p:extLst>
      <p:ext uri="{BB962C8B-B14F-4D97-AF65-F5344CB8AC3E}">
        <p14:creationId xmlns:p14="http://schemas.microsoft.com/office/powerpoint/2010/main" val="2235016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4" cstate="print"/>
          <a:stretch>
            <a:fillRect/>
          </a:stretch>
        </p:blipFill>
        <p:spPr>
          <a:xfrm>
            <a:off x="1" y="0"/>
            <a:ext cx="12191999" cy="6490016"/>
          </a:xfrm>
          <a:prstGeom prst="rect">
            <a:avLst/>
          </a:prstGeom>
        </p:spPr>
      </p:pic>
      <p:sp>
        <p:nvSpPr>
          <p:cNvPr id="3" name="object 3"/>
          <p:cNvSpPr txBox="1"/>
          <p:nvPr/>
        </p:nvSpPr>
        <p:spPr>
          <a:xfrm>
            <a:off x="1077079" y="2925900"/>
            <a:ext cx="10038079" cy="3202842"/>
          </a:xfrm>
          <a:prstGeom prst="rect">
            <a:avLst/>
          </a:prstGeom>
        </p:spPr>
        <p:txBody>
          <a:bodyPr vert="horz" wrap="square" lIns="0" tIns="8043" rIns="0" bIns="0" rtlCol="0">
            <a:spAutoFit/>
          </a:bodyPr>
          <a:lstStyle/>
          <a:p>
            <a:pPr marL="8467" marR="3387" indent="-423" algn="ctr">
              <a:lnSpc>
                <a:spcPct val="109400"/>
              </a:lnSpc>
              <a:spcBef>
                <a:spcPts val="63"/>
              </a:spcBef>
            </a:pPr>
            <a:r>
              <a:rPr sz="3200" b="1" spc="407" dirty="0">
                <a:solidFill>
                  <a:srgbClr val="FFFFFF"/>
                </a:solidFill>
                <a:latin typeface="Calibri"/>
                <a:cs typeface="Calibri"/>
              </a:rPr>
              <a:t>As</a:t>
            </a:r>
            <a:r>
              <a:rPr sz="3200" b="1" spc="80" dirty="0">
                <a:solidFill>
                  <a:srgbClr val="FFFFFF"/>
                </a:solidFill>
                <a:latin typeface="Calibri"/>
                <a:cs typeface="Calibri"/>
              </a:rPr>
              <a:t> </a:t>
            </a:r>
            <a:r>
              <a:rPr sz="3200" b="1" spc="333" dirty="0">
                <a:solidFill>
                  <a:srgbClr val="FFFFFF"/>
                </a:solidFill>
                <a:latin typeface="Calibri"/>
                <a:cs typeface="Calibri"/>
              </a:rPr>
              <a:t>one</a:t>
            </a:r>
            <a:r>
              <a:rPr sz="3200" b="1" spc="80" dirty="0">
                <a:solidFill>
                  <a:srgbClr val="FFFFFF"/>
                </a:solidFill>
                <a:latin typeface="Calibri"/>
                <a:cs typeface="Calibri"/>
              </a:rPr>
              <a:t> </a:t>
            </a:r>
            <a:r>
              <a:rPr sz="3200" b="1" spc="260" dirty="0">
                <a:solidFill>
                  <a:srgbClr val="FFFFFF"/>
                </a:solidFill>
                <a:latin typeface="Calibri"/>
                <a:cs typeface="Calibri"/>
              </a:rPr>
              <a:t>of</a:t>
            </a:r>
            <a:r>
              <a:rPr sz="3200" b="1" spc="80" dirty="0">
                <a:solidFill>
                  <a:srgbClr val="FFFFFF"/>
                </a:solidFill>
                <a:latin typeface="Calibri"/>
                <a:cs typeface="Calibri"/>
              </a:rPr>
              <a:t> </a:t>
            </a:r>
            <a:r>
              <a:rPr sz="3200" b="1" spc="257" dirty="0">
                <a:solidFill>
                  <a:srgbClr val="FFFFFF"/>
                </a:solidFill>
                <a:latin typeface="Calibri"/>
                <a:cs typeface="Calibri"/>
              </a:rPr>
              <a:t>the</a:t>
            </a:r>
            <a:r>
              <a:rPr sz="3200" b="1" spc="80" dirty="0">
                <a:solidFill>
                  <a:srgbClr val="FFFFFF"/>
                </a:solidFill>
                <a:latin typeface="Calibri"/>
                <a:cs typeface="Calibri"/>
              </a:rPr>
              <a:t> </a:t>
            </a:r>
            <a:r>
              <a:rPr sz="3200" b="1" spc="289" dirty="0">
                <a:solidFill>
                  <a:srgbClr val="FFFFFF"/>
                </a:solidFill>
                <a:latin typeface="Calibri"/>
                <a:cs typeface="Calibri"/>
              </a:rPr>
              <a:t>UN's</a:t>
            </a:r>
            <a:r>
              <a:rPr sz="3200" b="1" spc="80" dirty="0">
                <a:solidFill>
                  <a:srgbClr val="FFFFFF"/>
                </a:solidFill>
                <a:latin typeface="Calibri"/>
                <a:cs typeface="Calibri"/>
              </a:rPr>
              <a:t> </a:t>
            </a:r>
            <a:r>
              <a:rPr sz="3200" b="1" spc="343" dirty="0">
                <a:solidFill>
                  <a:srgbClr val="FFFFFF"/>
                </a:solidFill>
                <a:latin typeface="Calibri"/>
                <a:cs typeface="Calibri"/>
              </a:rPr>
              <a:t>Sustainable</a:t>
            </a:r>
            <a:r>
              <a:rPr sz="3200" b="1" spc="80" dirty="0">
                <a:solidFill>
                  <a:srgbClr val="FFFFFF"/>
                </a:solidFill>
                <a:latin typeface="Calibri"/>
                <a:cs typeface="Calibri"/>
              </a:rPr>
              <a:t> </a:t>
            </a:r>
            <a:r>
              <a:rPr sz="3200" b="1" spc="306" dirty="0">
                <a:solidFill>
                  <a:srgbClr val="FFFFFF"/>
                </a:solidFill>
                <a:latin typeface="Calibri"/>
                <a:cs typeface="Calibri"/>
              </a:rPr>
              <a:t>Development </a:t>
            </a:r>
            <a:r>
              <a:rPr sz="3200" b="1" spc="357" dirty="0">
                <a:solidFill>
                  <a:srgbClr val="FFFFFF"/>
                </a:solidFill>
                <a:latin typeface="Calibri"/>
                <a:cs typeface="Calibri"/>
              </a:rPr>
              <a:t>Goals,</a:t>
            </a:r>
            <a:r>
              <a:rPr sz="3200" b="1" spc="80" dirty="0">
                <a:solidFill>
                  <a:srgbClr val="FFFFFF"/>
                </a:solidFill>
                <a:latin typeface="Calibri"/>
                <a:cs typeface="Calibri"/>
              </a:rPr>
              <a:t> </a:t>
            </a:r>
            <a:r>
              <a:rPr sz="3200" b="1" spc="233" dirty="0">
                <a:solidFill>
                  <a:srgbClr val="FFFFFF"/>
                </a:solidFill>
                <a:latin typeface="Calibri"/>
                <a:cs typeface="Calibri"/>
              </a:rPr>
              <a:t>city</a:t>
            </a:r>
            <a:r>
              <a:rPr sz="3200" b="1" spc="83" dirty="0">
                <a:solidFill>
                  <a:srgbClr val="FFFFFF"/>
                </a:solidFill>
                <a:latin typeface="Calibri"/>
                <a:cs typeface="Calibri"/>
              </a:rPr>
              <a:t> </a:t>
            </a:r>
            <a:r>
              <a:rPr sz="3200" b="1" spc="243" dirty="0">
                <a:solidFill>
                  <a:srgbClr val="FFFFFF"/>
                </a:solidFill>
                <a:latin typeface="Calibri"/>
                <a:cs typeface="Calibri"/>
              </a:rPr>
              <a:t>resilience</a:t>
            </a:r>
            <a:r>
              <a:rPr sz="3200" b="1" spc="83" dirty="0">
                <a:solidFill>
                  <a:srgbClr val="FFFFFF"/>
                </a:solidFill>
                <a:latin typeface="Calibri"/>
                <a:cs typeface="Calibri"/>
              </a:rPr>
              <a:t> </a:t>
            </a:r>
            <a:r>
              <a:rPr sz="3200" b="1" spc="213" dirty="0">
                <a:solidFill>
                  <a:srgbClr val="FFFFFF"/>
                </a:solidFill>
                <a:latin typeface="Calibri"/>
                <a:cs typeface="Calibri"/>
              </a:rPr>
              <a:t>is</a:t>
            </a:r>
            <a:r>
              <a:rPr sz="3200" b="1" spc="83" dirty="0">
                <a:solidFill>
                  <a:srgbClr val="FFFFFF"/>
                </a:solidFill>
                <a:latin typeface="Calibri"/>
                <a:cs typeface="Calibri"/>
              </a:rPr>
              <a:t> </a:t>
            </a:r>
            <a:r>
              <a:rPr sz="3200" b="1" spc="487" dirty="0">
                <a:solidFill>
                  <a:srgbClr val="FFFFFF"/>
                </a:solidFill>
                <a:latin typeface="Calibri"/>
                <a:cs typeface="Calibri"/>
              </a:rPr>
              <a:t>now</a:t>
            </a:r>
            <a:r>
              <a:rPr sz="3200" b="1" spc="83" dirty="0">
                <a:solidFill>
                  <a:srgbClr val="FFFFFF"/>
                </a:solidFill>
                <a:latin typeface="Calibri"/>
                <a:cs typeface="Calibri"/>
              </a:rPr>
              <a:t> </a:t>
            </a:r>
            <a:r>
              <a:rPr sz="3200" b="1" spc="310" dirty="0">
                <a:solidFill>
                  <a:srgbClr val="FFFFFF"/>
                </a:solidFill>
                <a:latin typeface="Calibri"/>
                <a:cs typeface="Calibri"/>
              </a:rPr>
              <a:t>accepted</a:t>
            </a:r>
            <a:r>
              <a:rPr sz="3200" b="1" spc="83" dirty="0">
                <a:solidFill>
                  <a:srgbClr val="FFFFFF"/>
                </a:solidFill>
                <a:latin typeface="Calibri"/>
                <a:cs typeface="Calibri"/>
              </a:rPr>
              <a:t> </a:t>
            </a:r>
            <a:r>
              <a:rPr sz="3200" b="1" spc="427" dirty="0">
                <a:solidFill>
                  <a:srgbClr val="FFFFFF"/>
                </a:solidFill>
                <a:latin typeface="Calibri"/>
                <a:cs typeface="Calibri"/>
              </a:rPr>
              <a:t>as</a:t>
            </a:r>
            <a:r>
              <a:rPr sz="3200" b="1" spc="83" dirty="0">
                <a:solidFill>
                  <a:srgbClr val="FFFFFF"/>
                </a:solidFill>
                <a:latin typeface="Calibri"/>
                <a:cs typeface="Calibri"/>
              </a:rPr>
              <a:t> </a:t>
            </a:r>
            <a:r>
              <a:rPr sz="3200" b="1" spc="600" dirty="0">
                <a:solidFill>
                  <a:srgbClr val="FFFFFF"/>
                </a:solidFill>
                <a:latin typeface="Calibri"/>
                <a:cs typeface="Calibri"/>
              </a:rPr>
              <a:t>a</a:t>
            </a:r>
            <a:r>
              <a:rPr sz="3200" b="1" spc="83" dirty="0">
                <a:solidFill>
                  <a:srgbClr val="FFFFFF"/>
                </a:solidFill>
                <a:latin typeface="Calibri"/>
                <a:cs typeface="Calibri"/>
              </a:rPr>
              <a:t> </a:t>
            </a:r>
            <a:r>
              <a:rPr sz="3200" b="1" spc="230" dirty="0">
                <a:solidFill>
                  <a:srgbClr val="FFFFFF"/>
                </a:solidFill>
                <a:latin typeface="Calibri"/>
                <a:cs typeface="Calibri"/>
              </a:rPr>
              <a:t>critical </a:t>
            </a:r>
            <a:r>
              <a:rPr sz="3200" b="1" spc="427" dirty="0">
                <a:solidFill>
                  <a:srgbClr val="FFFFFF"/>
                </a:solidFill>
                <a:latin typeface="Calibri"/>
                <a:cs typeface="Calibri"/>
              </a:rPr>
              <a:t>urban</a:t>
            </a:r>
            <a:r>
              <a:rPr sz="3200" b="1" spc="83" dirty="0">
                <a:solidFill>
                  <a:srgbClr val="FFFFFF"/>
                </a:solidFill>
                <a:latin typeface="Calibri"/>
                <a:cs typeface="Calibri"/>
              </a:rPr>
              <a:t> </a:t>
            </a:r>
            <a:r>
              <a:rPr sz="3200" b="1" spc="437" dirty="0">
                <a:solidFill>
                  <a:srgbClr val="FFFFFF"/>
                </a:solidFill>
                <a:latin typeface="Calibri"/>
                <a:cs typeface="Calibri"/>
              </a:rPr>
              <a:t>agenda.</a:t>
            </a:r>
            <a:r>
              <a:rPr sz="3200" b="1" spc="83" dirty="0">
                <a:solidFill>
                  <a:srgbClr val="FFFFFF"/>
                </a:solidFill>
                <a:latin typeface="Calibri"/>
                <a:cs typeface="Calibri"/>
              </a:rPr>
              <a:t> </a:t>
            </a:r>
            <a:r>
              <a:rPr sz="3200" b="1" spc="257" dirty="0">
                <a:solidFill>
                  <a:srgbClr val="FFFFFF"/>
                </a:solidFill>
                <a:latin typeface="Calibri"/>
                <a:cs typeface="Calibri"/>
              </a:rPr>
              <a:t>But</a:t>
            </a:r>
            <a:r>
              <a:rPr sz="3200" b="1" spc="87" dirty="0">
                <a:solidFill>
                  <a:srgbClr val="FFFFFF"/>
                </a:solidFill>
                <a:latin typeface="Calibri"/>
                <a:cs typeface="Calibri"/>
              </a:rPr>
              <a:t> </a:t>
            </a:r>
            <a:r>
              <a:rPr sz="3200" b="1" spc="487" dirty="0">
                <a:solidFill>
                  <a:srgbClr val="FFFFFF"/>
                </a:solidFill>
                <a:latin typeface="Calibri"/>
                <a:cs typeface="Calibri"/>
              </a:rPr>
              <a:t>how</a:t>
            </a:r>
            <a:r>
              <a:rPr sz="3200" b="1" spc="83" dirty="0">
                <a:solidFill>
                  <a:srgbClr val="FFFFFF"/>
                </a:solidFill>
                <a:latin typeface="Calibri"/>
                <a:cs typeface="Calibri"/>
              </a:rPr>
              <a:t> </a:t>
            </a:r>
            <a:r>
              <a:rPr sz="3200" b="1" spc="380" dirty="0">
                <a:solidFill>
                  <a:srgbClr val="FFFFFF"/>
                </a:solidFill>
                <a:latin typeface="Calibri"/>
                <a:cs typeface="Calibri"/>
              </a:rPr>
              <a:t>can</a:t>
            </a:r>
            <a:r>
              <a:rPr sz="3200" b="1" spc="87" dirty="0">
                <a:solidFill>
                  <a:srgbClr val="FFFFFF"/>
                </a:solidFill>
                <a:latin typeface="Calibri"/>
                <a:cs typeface="Calibri"/>
              </a:rPr>
              <a:t> </a:t>
            </a:r>
            <a:r>
              <a:rPr sz="3200" b="1" spc="513" dirty="0">
                <a:solidFill>
                  <a:srgbClr val="FFFFFF"/>
                </a:solidFill>
                <a:latin typeface="Calibri"/>
                <a:cs typeface="Calibri"/>
              </a:rPr>
              <a:t>we</a:t>
            </a:r>
            <a:r>
              <a:rPr sz="3200" b="1" spc="83" dirty="0">
                <a:solidFill>
                  <a:srgbClr val="FFFFFF"/>
                </a:solidFill>
                <a:latin typeface="Calibri"/>
                <a:cs typeface="Calibri"/>
              </a:rPr>
              <a:t> </a:t>
            </a:r>
            <a:r>
              <a:rPr sz="3200" b="1" spc="463" dirty="0">
                <a:solidFill>
                  <a:srgbClr val="FFFFFF"/>
                </a:solidFill>
                <a:latin typeface="Calibri"/>
                <a:cs typeface="Calibri"/>
              </a:rPr>
              <a:t>make</a:t>
            </a:r>
            <a:r>
              <a:rPr sz="3200" b="1" spc="83" dirty="0">
                <a:solidFill>
                  <a:srgbClr val="FFFFFF"/>
                </a:solidFill>
                <a:latin typeface="Calibri"/>
                <a:cs typeface="Calibri"/>
              </a:rPr>
              <a:t> </a:t>
            </a:r>
            <a:r>
              <a:rPr sz="3200" b="1" spc="237" dirty="0">
                <a:solidFill>
                  <a:srgbClr val="FFFFFF"/>
                </a:solidFill>
                <a:latin typeface="Calibri"/>
                <a:cs typeface="Calibri"/>
              </a:rPr>
              <a:t>resilience </a:t>
            </a:r>
            <a:r>
              <a:rPr sz="3200" b="1" spc="330" dirty="0">
                <a:solidFill>
                  <a:srgbClr val="FFDE58"/>
                </a:solidFill>
                <a:latin typeface="Calibri"/>
                <a:cs typeface="Calibri"/>
              </a:rPr>
              <a:t>tangible</a:t>
            </a:r>
            <a:r>
              <a:rPr sz="3200" b="1" spc="87" dirty="0">
                <a:solidFill>
                  <a:srgbClr val="FFDE58"/>
                </a:solidFill>
                <a:latin typeface="Calibri"/>
                <a:cs typeface="Calibri"/>
              </a:rPr>
              <a:t> </a:t>
            </a:r>
            <a:r>
              <a:rPr sz="3200" b="1" spc="460" dirty="0">
                <a:solidFill>
                  <a:srgbClr val="FFFFFF"/>
                </a:solidFill>
                <a:latin typeface="Calibri"/>
                <a:cs typeface="Calibri"/>
              </a:rPr>
              <a:t>and</a:t>
            </a:r>
            <a:r>
              <a:rPr sz="3200" b="1" spc="87" dirty="0">
                <a:solidFill>
                  <a:srgbClr val="FFFFFF"/>
                </a:solidFill>
                <a:latin typeface="Calibri"/>
                <a:cs typeface="Calibri"/>
              </a:rPr>
              <a:t> </a:t>
            </a:r>
            <a:r>
              <a:rPr sz="3200" b="1" spc="303" dirty="0">
                <a:solidFill>
                  <a:srgbClr val="FFDE58"/>
                </a:solidFill>
                <a:latin typeface="Calibri"/>
                <a:cs typeface="Calibri"/>
              </a:rPr>
              <a:t>practical</a:t>
            </a:r>
            <a:r>
              <a:rPr sz="3200" b="1" spc="87" dirty="0">
                <a:solidFill>
                  <a:srgbClr val="FFDE58"/>
                </a:solidFill>
                <a:latin typeface="Calibri"/>
                <a:cs typeface="Calibri"/>
              </a:rPr>
              <a:t> </a:t>
            </a:r>
            <a:r>
              <a:rPr sz="3200" b="1" spc="313" dirty="0">
                <a:solidFill>
                  <a:srgbClr val="FFFFFF"/>
                </a:solidFill>
                <a:latin typeface="Calibri"/>
                <a:cs typeface="Calibri"/>
              </a:rPr>
              <a:t>for</a:t>
            </a:r>
            <a:r>
              <a:rPr sz="3200" b="1" spc="87" dirty="0">
                <a:solidFill>
                  <a:srgbClr val="FFFFFF"/>
                </a:solidFill>
                <a:latin typeface="Calibri"/>
                <a:cs typeface="Calibri"/>
              </a:rPr>
              <a:t> </a:t>
            </a:r>
            <a:r>
              <a:rPr sz="3200" b="1" spc="213" dirty="0">
                <a:solidFill>
                  <a:srgbClr val="FFFFFF"/>
                </a:solidFill>
                <a:latin typeface="Calibri"/>
                <a:cs typeface="Calibri"/>
              </a:rPr>
              <a:t>cities?</a:t>
            </a:r>
            <a:r>
              <a:rPr sz="3200" b="1" spc="90" dirty="0">
                <a:solidFill>
                  <a:srgbClr val="FFFFFF"/>
                </a:solidFill>
                <a:latin typeface="Calibri"/>
                <a:cs typeface="Calibri"/>
              </a:rPr>
              <a:t> </a:t>
            </a:r>
            <a:r>
              <a:rPr sz="3200" b="1" spc="490" dirty="0">
                <a:solidFill>
                  <a:srgbClr val="FFFFFF"/>
                </a:solidFill>
                <a:latin typeface="Calibri"/>
                <a:cs typeface="Calibri"/>
              </a:rPr>
              <a:t>How</a:t>
            </a:r>
            <a:r>
              <a:rPr sz="3200" b="1" spc="87" dirty="0">
                <a:solidFill>
                  <a:srgbClr val="FFFFFF"/>
                </a:solidFill>
                <a:latin typeface="Calibri"/>
                <a:cs typeface="Calibri"/>
              </a:rPr>
              <a:t> </a:t>
            </a:r>
            <a:r>
              <a:rPr sz="3200" b="1" spc="363" dirty="0">
                <a:solidFill>
                  <a:srgbClr val="FFFFFF"/>
                </a:solidFill>
                <a:latin typeface="Calibri"/>
                <a:cs typeface="Calibri"/>
              </a:rPr>
              <a:t>can </a:t>
            </a:r>
            <a:r>
              <a:rPr sz="3200" b="1" spc="243" dirty="0">
                <a:solidFill>
                  <a:srgbClr val="FFFFFF"/>
                </a:solidFill>
                <a:latin typeface="Calibri"/>
                <a:cs typeface="Calibri"/>
              </a:rPr>
              <a:t>resilience</a:t>
            </a:r>
            <a:r>
              <a:rPr sz="3200" b="1" spc="83" dirty="0">
                <a:solidFill>
                  <a:srgbClr val="FFFFFF"/>
                </a:solidFill>
                <a:latin typeface="Calibri"/>
                <a:cs typeface="Calibri"/>
              </a:rPr>
              <a:t> </a:t>
            </a:r>
            <a:r>
              <a:rPr sz="3200" b="1" spc="363" dirty="0">
                <a:solidFill>
                  <a:srgbClr val="FFFFFF"/>
                </a:solidFill>
                <a:latin typeface="Calibri"/>
                <a:cs typeface="Calibri"/>
              </a:rPr>
              <a:t>be</a:t>
            </a:r>
            <a:r>
              <a:rPr sz="3200" b="1" spc="87" dirty="0">
                <a:solidFill>
                  <a:srgbClr val="FFFFFF"/>
                </a:solidFill>
                <a:latin typeface="Calibri"/>
                <a:cs typeface="Calibri"/>
              </a:rPr>
              <a:t> </a:t>
            </a:r>
            <a:r>
              <a:rPr sz="3200" b="1" spc="343" dirty="0">
                <a:solidFill>
                  <a:srgbClr val="FFFFFF"/>
                </a:solidFill>
                <a:latin typeface="Calibri"/>
                <a:cs typeface="Calibri"/>
              </a:rPr>
              <a:t>applied</a:t>
            </a:r>
            <a:r>
              <a:rPr sz="3200" b="1" spc="87" dirty="0">
                <a:solidFill>
                  <a:srgbClr val="FFFFFF"/>
                </a:solidFill>
                <a:latin typeface="Calibri"/>
                <a:cs typeface="Calibri"/>
              </a:rPr>
              <a:t> </a:t>
            </a:r>
            <a:r>
              <a:rPr sz="3200" b="1" spc="463" dirty="0">
                <a:solidFill>
                  <a:srgbClr val="FFFFFF"/>
                </a:solidFill>
                <a:latin typeface="Calibri"/>
                <a:cs typeface="Calibri"/>
              </a:rPr>
              <a:t>by</a:t>
            </a:r>
            <a:r>
              <a:rPr sz="3200" b="1" spc="87" dirty="0">
                <a:solidFill>
                  <a:srgbClr val="FFFFFF"/>
                </a:solidFill>
                <a:latin typeface="Calibri"/>
                <a:cs typeface="Calibri"/>
              </a:rPr>
              <a:t> </a:t>
            </a:r>
            <a:r>
              <a:rPr sz="3200" b="1" spc="187" dirty="0">
                <a:solidFill>
                  <a:srgbClr val="FFFFFF"/>
                </a:solidFill>
                <a:latin typeface="Calibri"/>
                <a:cs typeface="Calibri"/>
              </a:rPr>
              <a:t>cities</a:t>
            </a:r>
            <a:r>
              <a:rPr sz="3200" b="1" spc="83" dirty="0">
                <a:solidFill>
                  <a:srgbClr val="FFFFFF"/>
                </a:solidFill>
                <a:latin typeface="Calibri"/>
                <a:cs typeface="Calibri"/>
              </a:rPr>
              <a:t> </a:t>
            </a:r>
            <a:r>
              <a:rPr sz="3200" b="1" spc="240" dirty="0">
                <a:solidFill>
                  <a:srgbClr val="FFFFFF"/>
                </a:solidFill>
                <a:latin typeface="Calibri"/>
                <a:cs typeface="Calibri"/>
              </a:rPr>
              <a:t>to</a:t>
            </a:r>
            <a:r>
              <a:rPr sz="3200" b="1" spc="87" dirty="0">
                <a:solidFill>
                  <a:srgbClr val="FFFFFF"/>
                </a:solidFill>
                <a:latin typeface="Calibri"/>
                <a:cs typeface="Calibri"/>
              </a:rPr>
              <a:t> </a:t>
            </a:r>
            <a:r>
              <a:rPr sz="3200" b="1" spc="297" dirty="0">
                <a:solidFill>
                  <a:srgbClr val="FFFFFF"/>
                </a:solidFill>
                <a:latin typeface="Calibri"/>
                <a:cs typeface="Calibri"/>
              </a:rPr>
              <a:t>build</a:t>
            </a:r>
            <a:r>
              <a:rPr sz="3200" b="1" spc="87" dirty="0">
                <a:solidFill>
                  <a:srgbClr val="FFFFFF"/>
                </a:solidFill>
                <a:latin typeface="Calibri"/>
                <a:cs typeface="Calibri"/>
              </a:rPr>
              <a:t> </a:t>
            </a:r>
            <a:r>
              <a:rPr sz="3200" b="1" spc="337" dirty="0">
                <a:solidFill>
                  <a:srgbClr val="FFFFFF"/>
                </a:solidFill>
                <a:latin typeface="Calibri"/>
                <a:cs typeface="Calibri"/>
              </a:rPr>
              <a:t>sound </a:t>
            </a:r>
            <a:r>
              <a:rPr sz="3200" b="1" spc="303" dirty="0">
                <a:solidFill>
                  <a:srgbClr val="FFFFFF"/>
                </a:solidFill>
                <a:latin typeface="Calibri"/>
                <a:cs typeface="Calibri"/>
              </a:rPr>
              <a:t>strategies</a:t>
            </a:r>
            <a:r>
              <a:rPr sz="3200" b="1" spc="90" dirty="0">
                <a:solidFill>
                  <a:srgbClr val="FFFFFF"/>
                </a:solidFill>
                <a:latin typeface="Calibri"/>
                <a:cs typeface="Calibri"/>
              </a:rPr>
              <a:t> </a:t>
            </a:r>
            <a:r>
              <a:rPr sz="3200" b="1" spc="460" dirty="0">
                <a:solidFill>
                  <a:srgbClr val="FFFFFF"/>
                </a:solidFill>
                <a:latin typeface="Calibri"/>
                <a:cs typeface="Calibri"/>
              </a:rPr>
              <a:t>and</a:t>
            </a:r>
            <a:r>
              <a:rPr sz="3200" b="1" spc="90" dirty="0">
                <a:solidFill>
                  <a:srgbClr val="FFFFFF"/>
                </a:solidFill>
                <a:latin typeface="Calibri"/>
                <a:cs typeface="Calibri"/>
              </a:rPr>
              <a:t> </a:t>
            </a:r>
            <a:r>
              <a:rPr sz="3200" b="1" spc="267" dirty="0">
                <a:solidFill>
                  <a:srgbClr val="FFFFFF"/>
                </a:solidFill>
                <a:latin typeface="Calibri"/>
                <a:cs typeface="Calibri"/>
              </a:rPr>
              <a:t>prioritise</a:t>
            </a:r>
            <a:r>
              <a:rPr sz="3200" b="1" spc="93" dirty="0">
                <a:solidFill>
                  <a:srgbClr val="FFFFFF"/>
                </a:solidFill>
                <a:latin typeface="Calibri"/>
                <a:cs typeface="Calibri"/>
              </a:rPr>
              <a:t> </a:t>
            </a:r>
            <a:r>
              <a:rPr sz="3200" b="1" spc="283" dirty="0">
                <a:solidFill>
                  <a:srgbClr val="FFFFFF"/>
                </a:solidFill>
                <a:latin typeface="Calibri"/>
                <a:cs typeface="Calibri"/>
              </a:rPr>
              <a:t>investments?</a:t>
            </a:r>
            <a:endParaRPr sz="3200" dirty="0">
              <a:latin typeface="Calibri"/>
              <a:cs typeface="Calibri"/>
            </a:endParaRPr>
          </a:p>
        </p:txBody>
      </p:sp>
      <p:sp>
        <p:nvSpPr>
          <p:cNvPr id="4" name="object 4"/>
          <p:cNvSpPr txBox="1"/>
          <p:nvPr/>
        </p:nvSpPr>
        <p:spPr>
          <a:xfrm>
            <a:off x="2232695" y="179043"/>
            <a:ext cx="9791272" cy="377882"/>
          </a:xfrm>
          <a:prstGeom prst="rect">
            <a:avLst/>
          </a:prstGeom>
        </p:spPr>
        <p:txBody>
          <a:bodyPr vert="horz" wrap="square" lIns="0" tIns="8467" rIns="0" bIns="0" rtlCol="0">
            <a:spAutoFit/>
          </a:bodyPr>
          <a:lstStyle/>
          <a:p>
            <a:pPr marL="8467" algn="r">
              <a:spcBef>
                <a:spcPts val="67"/>
              </a:spcBef>
              <a:tabLst>
                <a:tab pos="710812" algn="l"/>
                <a:tab pos="943234" algn="l"/>
                <a:tab pos="2875847" algn="l"/>
                <a:tab pos="3474894" algn="l"/>
                <a:tab pos="4913876" algn="l"/>
              </a:tabLst>
            </a:pPr>
            <a:r>
              <a:rPr sz="2400" spc="143" dirty="0">
                <a:solidFill>
                  <a:srgbClr val="40C6CC"/>
                </a:solidFill>
                <a:latin typeface="Arial Narrow"/>
                <a:cs typeface="Arial Narrow"/>
              </a:rPr>
              <a:t>A</a:t>
            </a:r>
            <a:r>
              <a:rPr sz="2400" spc="-40" dirty="0">
                <a:solidFill>
                  <a:srgbClr val="40C6CC"/>
                </a:solidFill>
                <a:latin typeface="Arial Narrow"/>
                <a:cs typeface="Arial Narrow"/>
              </a:rPr>
              <a:t> </a:t>
            </a:r>
            <a:r>
              <a:rPr sz="2400" spc="107" dirty="0">
                <a:solidFill>
                  <a:srgbClr val="40C6CC"/>
                </a:solidFill>
                <a:latin typeface="Arial Narrow"/>
                <a:cs typeface="Arial Narrow"/>
              </a:rPr>
              <a:t>R</a:t>
            </a:r>
            <a:r>
              <a:rPr sz="2400" spc="-37" dirty="0">
                <a:solidFill>
                  <a:srgbClr val="40C6CC"/>
                </a:solidFill>
                <a:latin typeface="Arial Narrow"/>
                <a:cs typeface="Arial Narrow"/>
              </a:rPr>
              <a:t> </a:t>
            </a:r>
            <a:r>
              <a:rPr sz="2400" spc="180" dirty="0">
                <a:solidFill>
                  <a:srgbClr val="40C6CC"/>
                </a:solidFill>
                <a:latin typeface="Arial Narrow"/>
                <a:cs typeface="Arial Narrow"/>
              </a:rPr>
              <a:t>U</a:t>
            </a:r>
            <a:r>
              <a:rPr sz="2400" spc="-40" dirty="0">
                <a:solidFill>
                  <a:srgbClr val="40C6CC"/>
                </a:solidFill>
                <a:latin typeface="Arial Narrow"/>
                <a:cs typeface="Arial Narrow"/>
              </a:rPr>
              <a:t> </a:t>
            </a:r>
            <a:r>
              <a:rPr sz="2400" spc="117" dirty="0">
                <a:solidFill>
                  <a:srgbClr val="40C6CC"/>
                </a:solidFill>
                <a:latin typeface="Arial Narrow"/>
                <a:cs typeface="Arial Narrow"/>
              </a:rPr>
              <a:t>P</a:t>
            </a:r>
            <a:r>
              <a:rPr lang="en-US" sz="2400" spc="117" dirty="0">
                <a:solidFill>
                  <a:srgbClr val="40C6CC"/>
                </a:solidFill>
                <a:latin typeface="Arial Narrow"/>
                <a:cs typeface="Arial Narrow"/>
              </a:rPr>
              <a:t> </a:t>
            </a:r>
            <a:r>
              <a:rPr sz="2400" spc="127" dirty="0">
                <a:solidFill>
                  <a:srgbClr val="40C6CC"/>
                </a:solidFill>
                <a:latin typeface="Arial Narrow"/>
                <a:cs typeface="Arial Narrow"/>
              </a:rPr>
              <a:t>&amp;</a:t>
            </a:r>
            <a:r>
              <a:rPr lang="en-US" sz="2400" spc="127" dirty="0">
                <a:solidFill>
                  <a:srgbClr val="40C6CC"/>
                </a:solidFill>
                <a:latin typeface="Arial Narrow"/>
                <a:cs typeface="Arial Narrow"/>
              </a:rPr>
              <a:t>  </a:t>
            </a:r>
            <a:r>
              <a:rPr sz="2400" spc="107" dirty="0">
                <a:solidFill>
                  <a:srgbClr val="40C6CC"/>
                </a:solidFill>
                <a:latin typeface="Arial Narrow"/>
                <a:cs typeface="Arial Narrow"/>
              </a:rPr>
              <a:t>R</a:t>
            </a:r>
            <a:r>
              <a:rPr sz="2400" spc="-40" dirty="0">
                <a:solidFill>
                  <a:srgbClr val="40C6CC"/>
                </a:solidFill>
                <a:latin typeface="Arial Narrow"/>
                <a:cs typeface="Arial Narrow"/>
              </a:rPr>
              <a:t> </a:t>
            </a:r>
            <a:r>
              <a:rPr sz="2400" spc="107" dirty="0">
                <a:solidFill>
                  <a:srgbClr val="40C6CC"/>
                </a:solidFill>
                <a:latin typeface="Arial Narrow"/>
                <a:cs typeface="Arial Narrow"/>
              </a:rPr>
              <a:t>O</a:t>
            </a:r>
            <a:r>
              <a:rPr sz="2400" spc="-40" dirty="0">
                <a:solidFill>
                  <a:srgbClr val="40C6CC"/>
                </a:solidFill>
                <a:latin typeface="Arial Narrow"/>
                <a:cs typeface="Arial Narrow"/>
              </a:rPr>
              <a:t> </a:t>
            </a:r>
            <a:r>
              <a:rPr sz="2400" spc="97" dirty="0">
                <a:solidFill>
                  <a:srgbClr val="40C6CC"/>
                </a:solidFill>
                <a:latin typeface="Arial Narrow"/>
                <a:cs typeface="Arial Narrow"/>
              </a:rPr>
              <a:t>C</a:t>
            </a:r>
            <a:r>
              <a:rPr sz="2400" spc="-37" dirty="0">
                <a:solidFill>
                  <a:srgbClr val="40C6CC"/>
                </a:solidFill>
                <a:latin typeface="Arial Narrow"/>
                <a:cs typeface="Arial Narrow"/>
              </a:rPr>
              <a:t> </a:t>
            </a:r>
            <a:r>
              <a:rPr sz="2400" spc="136" dirty="0">
                <a:solidFill>
                  <a:srgbClr val="40C6CC"/>
                </a:solidFill>
                <a:latin typeface="Arial Narrow"/>
                <a:cs typeface="Arial Narrow"/>
              </a:rPr>
              <a:t>K</a:t>
            </a:r>
            <a:r>
              <a:rPr sz="2400" spc="-40" dirty="0">
                <a:solidFill>
                  <a:srgbClr val="40C6CC"/>
                </a:solidFill>
                <a:latin typeface="Arial Narrow"/>
                <a:cs typeface="Arial Narrow"/>
              </a:rPr>
              <a:t> </a:t>
            </a:r>
            <a:r>
              <a:rPr sz="2400" spc="90" dirty="0">
                <a:solidFill>
                  <a:srgbClr val="40C6CC"/>
                </a:solidFill>
                <a:latin typeface="Arial Narrow"/>
                <a:cs typeface="Arial Narrow"/>
              </a:rPr>
              <a:t>E</a:t>
            </a:r>
            <a:r>
              <a:rPr sz="2400" spc="-40" dirty="0">
                <a:solidFill>
                  <a:srgbClr val="40C6CC"/>
                </a:solidFill>
                <a:latin typeface="Arial Narrow"/>
                <a:cs typeface="Arial Narrow"/>
              </a:rPr>
              <a:t> </a:t>
            </a:r>
            <a:r>
              <a:rPr sz="2400" spc="90" dirty="0">
                <a:solidFill>
                  <a:srgbClr val="40C6CC"/>
                </a:solidFill>
                <a:latin typeface="Arial Narrow"/>
                <a:cs typeface="Arial Narrow"/>
              </a:rPr>
              <a:t>F</a:t>
            </a:r>
            <a:r>
              <a:rPr sz="2400" spc="-37" dirty="0">
                <a:solidFill>
                  <a:srgbClr val="40C6CC"/>
                </a:solidFill>
                <a:latin typeface="Arial Narrow"/>
                <a:cs typeface="Arial Narrow"/>
              </a:rPr>
              <a:t> </a:t>
            </a:r>
            <a:r>
              <a:rPr sz="2400" spc="90" dirty="0">
                <a:solidFill>
                  <a:srgbClr val="40C6CC"/>
                </a:solidFill>
                <a:latin typeface="Arial Narrow"/>
                <a:cs typeface="Arial Narrow"/>
              </a:rPr>
              <a:t>E</a:t>
            </a:r>
            <a:r>
              <a:rPr sz="2400" spc="-40" dirty="0">
                <a:solidFill>
                  <a:srgbClr val="40C6CC"/>
                </a:solidFill>
                <a:latin typeface="Arial Narrow"/>
                <a:cs typeface="Arial Narrow"/>
              </a:rPr>
              <a:t> </a:t>
            </a:r>
            <a:r>
              <a:rPr sz="2400" spc="127" dirty="0">
                <a:solidFill>
                  <a:srgbClr val="40C6CC"/>
                </a:solidFill>
                <a:latin typeface="Arial Narrow"/>
                <a:cs typeface="Arial Narrow"/>
              </a:rPr>
              <a:t>L</a:t>
            </a:r>
            <a:r>
              <a:rPr sz="2400" spc="-37" dirty="0">
                <a:solidFill>
                  <a:srgbClr val="40C6CC"/>
                </a:solidFill>
                <a:latin typeface="Arial Narrow"/>
                <a:cs typeface="Arial Narrow"/>
              </a:rPr>
              <a:t> </a:t>
            </a:r>
            <a:r>
              <a:rPr sz="2400" spc="127" dirty="0">
                <a:solidFill>
                  <a:srgbClr val="40C6CC"/>
                </a:solidFill>
                <a:latin typeface="Arial Narrow"/>
                <a:cs typeface="Arial Narrow"/>
              </a:rPr>
              <a:t>L</a:t>
            </a:r>
            <a:r>
              <a:rPr sz="2400" spc="-40" dirty="0">
                <a:solidFill>
                  <a:srgbClr val="40C6CC"/>
                </a:solidFill>
                <a:latin typeface="Arial Narrow"/>
                <a:cs typeface="Arial Narrow"/>
              </a:rPr>
              <a:t> </a:t>
            </a:r>
            <a:r>
              <a:rPr sz="2400" spc="90" dirty="0">
                <a:solidFill>
                  <a:srgbClr val="40C6CC"/>
                </a:solidFill>
                <a:latin typeface="Arial Narrow"/>
                <a:cs typeface="Arial Narrow"/>
              </a:rPr>
              <a:t>E</a:t>
            </a:r>
            <a:r>
              <a:rPr sz="2400" spc="-40" dirty="0">
                <a:solidFill>
                  <a:srgbClr val="40C6CC"/>
                </a:solidFill>
                <a:latin typeface="Arial Narrow"/>
                <a:cs typeface="Arial Narrow"/>
              </a:rPr>
              <a:t> </a:t>
            </a:r>
            <a:r>
              <a:rPr sz="2400" spc="107" dirty="0">
                <a:solidFill>
                  <a:srgbClr val="40C6CC"/>
                </a:solidFill>
                <a:latin typeface="Arial Narrow"/>
                <a:cs typeface="Arial Narrow"/>
              </a:rPr>
              <a:t>R</a:t>
            </a:r>
            <a:r>
              <a:rPr sz="2400" spc="-37" dirty="0">
                <a:solidFill>
                  <a:srgbClr val="40C6CC"/>
                </a:solidFill>
                <a:latin typeface="Arial Narrow"/>
                <a:cs typeface="Arial Narrow"/>
              </a:rPr>
              <a:t> </a:t>
            </a:r>
            <a:r>
              <a:rPr sz="2400" spc="227" dirty="0">
                <a:solidFill>
                  <a:srgbClr val="40C6CC"/>
                </a:solidFill>
                <a:latin typeface="Arial Narrow"/>
                <a:cs typeface="Arial Narrow"/>
              </a:rPr>
              <a:t>‘</a:t>
            </a:r>
            <a:r>
              <a:rPr sz="2400" spc="-40" dirty="0">
                <a:solidFill>
                  <a:srgbClr val="40C6CC"/>
                </a:solidFill>
                <a:latin typeface="Arial Narrow"/>
                <a:cs typeface="Arial Narrow"/>
              </a:rPr>
              <a:t> </a:t>
            </a:r>
            <a:r>
              <a:rPr sz="2400" spc="57" dirty="0">
                <a:solidFill>
                  <a:srgbClr val="40C6CC"/>
                </a:solidFill>
                <a:latin typeface="Arial Narrow"/>
                <a:cs typeface="Arial Narrow"/>
              </a:rPr>
              <a:t>S</a:t>
            </a:r>
            <a:r>
              <a:rPr lang="en-US" sz="2400" spc="57" dirty="0">
                <a:solidFill>
                  <a:srgbClr val="40C6CC"/>
                </a:solidFill>
                <a:latin typeface="Arial Narrow"/>
                <a:cs typeface="Arial Narrow"/>
              </a:rPr>
              <a:t>  </a:t>
            </a:r>
            <a:r>
              <a:rPr sz="2400" spc="97" dirty="0">
                <a:solidFill>
                  <a:srgbClr val="40C6CC"/>
                </a:solidFill>
                <a:latin typeface="Arial Narrow"/>
                <a:cs typeface="Arial Narrow"/>
              </a:rPr>
              <a:t>C</a:t>
            </a:r>
            <a:r>
              <a:rPr sz="2400" spc="-40" dirty="0">
                <a:solidFill>
                  <a:srgbClr val="40C6CC"/>
                </a:solidFill>
                <a:latin typeface="Arial Narrow"/>
                <a:cs typeface="Arial Narrow"/>
              </a:rPr>
              <a:t> </a:t>
            </a:r>
            <a:r>
              <a:rPr sz="2400" spc="76" dirty="0">
                <a:solidFill>
                  <a:srgbClr val="40C6CC"/>
                </a:solidFill>
                <a:latin typeface="Arial Narrow"/>
                <a:cs typeface="Arial Narrow"/>
              </a:rPr>
              <a:t>I</a:t>
            </a:r>
            <a:r>
              <a:rPr sz="2400" spc="-37" dirty="0">
                <a:solidFill>
                  <a:srgbClr val="40C6CC"/>
                </a:solidFill>
                <a:latin typeface="Arial Narrow"/>
                <a:cs typeface="Arial Narrow"/>
              </a:rPr>
              <a:t> </a:t>
            </a:r>
            <a:r>
              <a:rPr sz="2400" spc="76" dirty="0">
                <a:solidFill>
                  <a:srgbClr val="40C6CC"/>
                </a:solidFill>
                <a:latin typeface="Arial Narrow"/>
                <a:cs typeface="Arial Narrow"/>
              </a:rPr>
              <a:t>T</a:t>
            </a:r>
            <a:r>
              <a:rPr sz="2400" spc="-40" dirty="0">
                <a:solidFill>
                  <a:srgbClr val="40C6CC"/>
                </a:solidFill>
                <a:latin typeface="Arial Narrow"/>
                <a:cs typeface="Arial Narrow"/>
              </a:rPr>
              <a:t> </a:t>
            </a:r>
            <a:r>
              <a:rPr sz="2400" spc="50" dirty="0">
                <a:solidFill>
                  <a:srgbClr val="40C6CC"/>
                </a:solidFill>
                <a:latin typeface="Arial Narrow"/>
                <a:cs typeface="Arial Narrow"/>
              </a:rPr>
              <a:t>Y</a:t>
            </a:r>
            <a:r>
              <a:rPr lang="en-US" sz="2400" spc="50" dirty="0">
                <a:solidFill>
                  <a:srgbClr val="40C6CC"/>
                </a:solidFill>
                <a:latin typeface="Arial Narrow"/>
                <a:cs typeface="Arial Narrow"/>
              </a:rPr>
              <a:t>  </a:t>
            </a:r>
            <a:r>
              <a:rPr sz="2400" spc="107" dirty="0">
                <a:solidFill>
                  <a:srgbClr val="40C6CC"/>
                </a:solidFill>
                <a:latin typeface="Arial Narrow"/>
                <a:cs typeface="Arial Narrow"/>
              </a:rPr>
              <a:t>R</a:t>
            </a:r>
            <a:r>
              <a:rPr sz="2400" spc="-40" dirty="0">
                <a:solidFill>
                  <a:srgbClr val="40C6CC"/>
                </a:solidFill>
                <a:latin typeface="Arial Narrow"/>
                <a:cs typeface="Arial Narrow"/>
              </a:rPr>
              <a:t> </a:t>
            </a:r>
            <a:r>
              <a:rPr sz="2400" spc="90" dirty="0">
                <a:solidFill>
                  <a:srgbClr val="40C6CC"/>
                </a:solidFill>
                <a:latin typeface="Arial Narrow"/>
                <a:cs typeface="Arial Narrow"/>
              </a:rPr>
              <a:t>E</a:t>
            </a:r>
            <a:r>
              <a:rPr sz="2400" spc="-37" dirty="0">
                <a:solidFill>
                  <a:srgbClr val="40C6CC"/>
                </a:solidFill>
                <a:latin typeface="Arial Narrow"/>
                <a:cs typeface="Arial Narrow"/>
              </a:rPr>
              <a:t> </a:t>
            </a:r>
            <a:r>
              <a:rPr sz="2400" spc="90" dirty="0">
                <a:solidFill>
                  <a:srgbClr val="40C6CC"/>
                </a:solidFill>
                <a:latin typeface="Arial Narrow"/>
                <a:cs typeface="Arial Narrow"/>
              </a:rPr>
              <a:t>S</a:t>
            </a:r>
            <a:r>
              <a:rPr sz="2400" spc="-40" dirty="0">
                <a:solidFill>
                  <a:srgbClr val="40C6CC"/>
                </a:solidFill>
                <a:latin typeface="Arial Narrow"/>
                <a:cs typeface="Arial Narrow"/>
              </a:rPr>
              <a:t> </a:t>
            </a:r>
            <a:r>
              <a:rPr sz="2400" spc="76" dirty="0">
                <a:solidFill>
                  <a:srgbClr val="40C6CC"/>
                </a:solidFill>
                <a:latin typeface="Arial Narrow"/>
                <a:cs typeface="Arial Narrow"/>
              </a:rPr>
              <a:t>I</a:t>
            </a:r>
            <a:r>
              <a:rPr sz="2400" spc="-37" dirty="0">
                <a:solidFill>
                  <a:srgbClr val="40C6CC"/>
                </a:solidFill>
                <a:latin typeface="Arial Narrow"/>
                <a:cs typeface="Arial Narrow"/>
              </a:rPr>
              <a:t> </a:t>
            </a:r>
            <a:r>
              <a:rPr sz="2400" spc="127" dirty="0">
                <a:solidFill>
                  <a:srgbClr val="40C6CC"/>
                </a:solidFill>
                <a:latin typeface="Arial Narrow"/>
                <a:cs typeface="Arial Narrow"/>
              </a:rPr>
              <a:t>L</a:t>
            </a:r>
            <a:r>
              <a:rPr sz="2400" spc="-40" dirty="0">
                <a:solidFill>
                  <a:srgbClr val="40C6CC"/>
                </a:solidFill>
                <a:latin typeface="Arial Narrow"/>
                <a:cs typeface="Arial Narrow"/>
              </a:rPr>
              <a:t> </a:t>
            </a:r>
            <a:r>
              <a:rPr sz="2400" spc="76" dirty="0">
                <a:solidFill>
                  <a:srgbClr val="40C6CC"/>
                </a:solidFill>
                <a:latin typeface="Arial Narrow"/>
                <a:cs typeface="Arial Narrow"/>
              </a:rPr>
              <a:t>I</a:t>
            </a:r>
            <a:r>
              <a:rPr sz="2400" spc="-37" dirty="0">
                <a:solidFill>
                  <a:srgbClr val="40C6CC"/>
                </a:solidFill>
                <a:latin typeface="Arial Narrow"/>
                <a:cs typeface="Arial Narrow"/>
              </a:rPr>
              <a:t> </a:t>
            </a:r>
            <a:r>
              <a:rPr sz="2400" spc="90" dirty="0">
                <a:solidFill>
                  <a:srgbClr val="40C6CC"/>
                </a:solidFill>
                <a:latin typeface="Arial Narrow"/>
                <a:cs typeface="Arial Narrow"/>
              </a:rPr>
              <a:t>E</a:t>
            </a:r>
            <a:r>
              <a:rPr sz="2400" spc="-37" dirty="0">
                <a:solidFill>
                  <a:srgbClr val="40C6CC"/>
                </a:solidFill>
                <a:latin typeface="Arial Narrow"/>
                <a:cs typeface="Arial Narrow"/>
              </a:rPr>
              <a:t> </a:t>
            </a:r>
            <a:r>
              <a:rPr sz="2400" spc="190" dirty="0">
                <a:solidFill>
                  <a:srgbClr val="40C6CC"/>
                </a:solidFill>
                <a:latin typeface="Arial Narrow"/>
                <a:cs typeface="Arial Narrow"/>
              </a:rPr>
              <a:t>N</a:t>
            </a:r>
            <a:r>
              <a:rPr sz="2400" spc="-40" dirty="0">
                <a:solidFill>
                  <a:srgbClr val="40C6CC"/>
                </a:solidFill>
                <a:latin typeface="Arial Narrow"/>
                <a:cs typeface="Arial Narrow"/>
              </a:rPr>
              <a:t> </a:t>
            </a:r>
            <a:r>
              <a:rPr sz="2400" spc="97" dirty="0">
                <a:solidFill>
                  <a:srgbClr val="40C6CC"/>
                </a:solidFill>
                <a:latin typeface="Arial Narrow"/>
                <a:cs typeface="Arial Narrow"/>
              </a:rPr>
              <a:t>C</a:t>
            </a:r>
            <a:r>
              <a:rPr sz="2400" spc="-37" dirty="0">
                <a:solidFill>
                  <a:srgbClr val="40C6CC"/>
                </a:solidFill>
                <a:latin typeface="Arial Narrow"/>
                <a:cs typeface="Arial Narrow"/>
              </a:rPr>
              <a:t> </a:t>
            </a:r>
            <a:r>
              <a:rPr sz="2400" spc="57" dirty="0">
                <a:solidFill>
                  <a:srgbClr val="40C6CC"/>
                </a:solidFill>
                <a:latin typeface="Arial Narrow"/>
                <a:cs typeface="Arial Narrow"/>
              </a:rPr>
              <a:t>E</a:t>
            </a:r>
            <a:r>
              <a:rPr lang="en-US" sz="2400" spc="57" dirty="0">
                <a:solidFill>
                  <a:srgbClr val="40C6CC"/>
                </a:solidFill>
                <a:latin typeface="Arial Narrow"/>
                <a:cs typeface="Arial Narrow"/>
              </a:rPr>
              <a:t>  </a:t>
            </a:r>
            <a:r>
              <a:rPr sz="2400" spc="76" dirty="0">
                <a:solidFill>
                  <a:srgbClr val="40C6CC"/>
                </a:solidFill>
                <a:latin typeface="Arial Narrow"/>
                <a:cs typeface="Arial Narrow"/>
              </a:rPr>
              <a:t>I</a:t>
            </a:r>
            <a:r>
              <a:rPr sz="2400" spc="-40" dirty="0">
                <a:solidFill>
                  <a:srgbClr val="40C6CC"/>
                </a:solidFill>
                <a:latin typeface="Arial Narrow"/>
                <a:cs typeface="Arial Narrow"/>
              </a:rPr>
              <a:t> </a:t>
            </a:r>
            <a:r>
              <a:rPr sz="2400" spc="190" dirty="0">
                <a:solidFill>
                  <a:srgbClr val="40C6CC"/>
                </a:solidFill>
                <a:latin typeface="Arial Narrow"/>
                <a:cs typeface="Arial Narrow"/>
              </a:rPr>
              <a:t>N</a:t>
            </a:r>
            <a:r>
              <a:rPr sz="2400" spc="-40" dirty="0">
                <a:solidFill>
                  <a:srgbClr val="40C6CC"/>
                </a:solidFill>
                <a:latin typeface="Arial Narrow"/>
                <a:cs typeface="Arial Narrow"/>
              </a:rPr>
              <a:t> </a:t>
            </a:r>
            <a:r>
              <a:rPr sz="2400" spc="140" dirty="0">
                <a:solidFill>
                  <a:srgbClr val="40C6CC"/>
                </a:solidFill>
                <a:latin typeface="Arial Narrow"/>
                <a:cs typeface="Arial Narrow"/>
              </a:rPr>
              <a:t>D</a:t>
            </a:r>
            <a:r>
              <a:rPr sz="2400" spc="-37" dirty="0">
                <a:solidFill>
                  <a:srgbClr val="40C6CC"/>
                </a:solidFill>
                <a:latin typeface="Arial Narrow"/>
                <a:cs typeface="Arial Narrow"/>
              </a:rPr>
              <a:t> </a:t>
            </a:r>
            <a:r>
              <a:rPr sz="2400" spc="90" dirty="0">
                <a:solidFill>
                  <a:srgbClr val="40C6CC"/>
                </a:solidFill>
                <a:latin typeface="Arial Narrow"/>
                <a:cs typeface="Arial Narrow"/>
              </a:rPr>
              <a:t>E</a:t>
            </a:r>
            <a:r>
              <a:rPr sz="2400" spc="-40" dirty="0">
                <a:solidFill>
                  <a:srgbClr val="40C6CC"/>
                </a:solidFill>
                <a:latin typeface="Arial Narrow"/>
                <a:cs typeface="Arial Narrow"/>
              </a:rPr>
              <a:t> </a:t>
            </a:r>
            <a:r>
              <a:rPr sz="2400" spc="33" dirty="0">
                <a:solidFill>
                  <a:srgbClr val="40C6CC"/>
                </a:solidFill>
                <a:latin typeface="Arial Narrow"/>
                <a:cs typeface="Arial Narrow"/>
              </a:rPr>
              <a:t>X</a:t>
            </a:r>
            <a:endParaRPr sz="2400" dirty="0">
              <a:latin typeface="Arial Narrow"/>
              <a:cs typeface="Arial Narrow"/>
            </a:endParaRPr>
          </a:p>
        </p:txBody>
      </p:sp>
    </p:spTree>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 y="0"/>
            <a:ext cx="12191999" cy="6490016"/>
          </a:xfrm>
          <a:prstGeom prst="rect">
            <a:avLst/>
          </a:prstGeom>
        </p:spPr>
      </p:pic>
      <p:sp>
        <p:nvSpPr>
          <p:cNvPr id="3" name="object 3"/>
          <p:cNvSpPr txBox="1"/>
          <p:nvPr/>
        </p:nvSpPr>
        <p:spPr>
          <a:xfrm>
            <a:off x="1076960" y="1169503"/>
            <a:ext cx="10038079" cy="4707934"/>
          </a:xfrm>
          <a:prstGeom prst="rect">
            <a:avLst/>
          </a:prstGeom>
        </p:spPr>
        <p:txBody>
          <a:bodyPr vert="horz" wrap="square" lIns="0" tIns="8043" rIns="0" bIns="0" rtlCol="0">
            <a:spAutoFit/>
          </a:bodyPr>
          <a:lstStyle/>
          <a:p>
            <a:pPr marL="522394" marR="3387" indent="-514350">
              <a:lnSpc>
                <a:spcPct val="109400"/>
              </a:lnSpc>
              <a:spcBef>
                <a:spcPts val="63"/>
              </a:spcBef>
              <a:buAutoNum type="arabicParenR"/>
            </a:pPr>
            <a:r>
              <a:rPr lang="en-US" sz="2800" b="1" spc="407" dirty="0">
                <a:solidFill>
                  <a:srgbClr val="FFFFFF"/>
                </a:solidFill>
                <a:latin typeface="Calibri"/>
                <a:cs typeface="Calibri"/>
              </a:rPr>
              <a:t>Evaluate and synthesize resilience literature, informing an experimental resilience lexicon that can be used to proxy indicators of community resilience from text</a:t>
            </a:r>
          </a:p>
          <a:p>
            <a:pPr marL="522394" marR="3387" indent="-514350">
              <a:lnSpc>
                <a:spcPct val="109400"/>
              </a:lnSpc>
              <a:spcBef>
                <a:spcPts val="63"/>
              </a:spcBef>
              <a:buAutoNum type="arabicParenR"/>
            </a:pPr>
            <a:r>
              <a:rPr lang="en-US" sz="2800" b="1" spc="407" dirty="0">
                <a:solidFill>
                  <a:srgbClr val="FFFFFF"/>
                </a:solidFill>
                <a:latin typeface="Calibri"/>
                <a:cs typeface="Calibri"/>
              </a:rPr>
              <a:t>Evaluate and synthesize community priorities independent of resilience classification using basic Natural Language Processing methods</a:t>
            </a:r>
          </a:p>
          <a:p>
            <a:pPr marL="522394" marR="3387" indent="-514350">
              <a:lnSpc>
                <a:spcPct val="109400"/>
              </a:lnSpc>
              <a:spcBef>
                <a:spcPts val="63"/>
              </a:spcBef>
              <a:buAutoNum type="arabicParenR"/>
            </a:pPr>
            <a:r>
              <a:rPr lang="en-US" sz="2800" b="1" spc="407" dirty="0">
                <a:solidFill>
                  <a:srgbClr val="FFFFFF"/>
                </a:solidFill>
                <a:latin typeface="Calibri"/>
                <a:cs typeface="Calibri"/>
              </a:rPr>
              <a:t>Evaluate overlap between experimental resilience lexicon and control community lexicon</a:t>
            </a:r>
            <a:endParaRPr sz="2800" dirty="0">
              <a:latin typeface="Calibri"/>
              <a:cs typeface="Calibri"/>
            </a:endParaRPr>
          </a:p>
        </p:txBody>
      </p:sp>
      <p:sp>
        <p:nvSpPr>
          <p:cNvPr id="4" name="object 4"/>
          <p:cNvSpPr txBox="1"/>
          <p:nvPr/>
        </p:nvSpPr>
        <p:spPr>
          <a:xfrm>
            <a:off x="2232695" y="179043"/>
            <a:ext cx="9791272" cy="377882"/>
          </a:xfrm>
          <a:prstGeom prst="rect">
            <a:avLst/>
          </a:prstGeom>
        </p:spPr>
        <p:txBody>
          <a:bodyPr vert="horz" wrap="square" lIns="0" tIns="8467" rIns="0" bIns="0" rtlCol="0">
            <a:spAutoFit/>
          </a:bodyPr>
          <a:lstStyle/>
          <a:p>
            <a:pPr marL="8467" algn="r">
              <a:spcBef>
                <a:spcPts val="67"/>
              </a:spcBef>
              <a:tabLst>
                <a:tab pos="710812" algn="l"/>
                <a:tab pos="943234" algn="l"/>
                <a:tab pos="2875847" algn="l"/>
                <a:tab pos="3474894" algn="l"/>
                <a:tab pos="4913876" algn="l"/>
              </a:tabLst>
            </a:pPr>
            <a:r>
              <a:rPr lang="en-US" sz="2400" spc="143" dirty="0">
                <a:solidFill>
                  <a:srgbClr val="40C6CC"/>
                </a:solidFill>
                <a:latin typeface="Arial Narrow"/>
                <a:cs typeface="Arial Narrow"/>
              </a:rPr>
              <a:t>OUR OBJECTIVE: INFORM PRACTICAL RESILIENCE APPLICATIONS</a:t>
            </a:r>
            <a:endParaRPr sz="2400" dirty="0">
              <a:latin typeface="Arial Narrow"/>
              <a:cs typeface="Arial Narrow"/>
            </a:endParaRPr>
          </a:p>
        </p:txBody>
      </p:sp>
    </p:spTree>
    <p:extLst>
      <p:ext uri="{BB962C8B-B14F-4D97-AF65-F5344CB8AC3E}">
        <p14:creationId xmlns:p14="http://schemas.microsoft.com/office/powerpoint/2010/main" val="3915629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6CAB52B-717B-FD19-2B4C-340373D3D600}"/>
              </a:ext>
            </a:extLst>
          </p:cNvPr>
          <p:cNvSpPr txBox="1"/>
          <p:nvPr/>
        </p:nvSpPr>
        <p:spPr>
          <a:xfrm>
            <a:off x="8705849" y="1595277"/>
            <a:ext cx="3187343" cy="3108543"/>
          </a:xfrm>
          <a:prstGeom prst="rect">
            <a:avLst/>
          </a:prstGeom>
          <a:noFill/>
        </p:spPr>
        <p:txBody>
          <a:bodyPr wrap="square">
            <a:spAutoFit/>
          </a:bodyPr>
          <a:lstStyle/>
          <a:p>
            <a:r>
              <a:rPr lang="en-US" sz="2800" dirty="0"/>
              <a:t>Identification of common resilience criteria, adapted from ARUP &amp; Rockefeller Foundation’s City Resilience Index </a:t>
            </a:r>
          </a:p>
        </p:txBody>
      </p:sp>
      <p:pic>
        <p:nvPicPr>
          <p:cNvPr id="6" name="Picture 5" descr="Diagram&#10;&#10;Description automatically generated">
            <a:extLst>
              <a:ext uri="{FF2B5EF4-FFF2-40B4-BE49-F238E27FC236}">
                <a16:creationId xmlns:a16="http://schemas.microsoft.com/office/drawing/2014/main" id="{0F0D96E9-8D10-82D5-E3F0-87F9AEBF44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75" y="314324"/>
            <a:ext cx="8013700" cy="6010275"/>
          </a:xfrm>
          <a:prstGeom prst="rect">
            <a:avLst/>
          </a:prstGeom>
        </p:spPr>
      </p:pic>
    </p:spTree>
    <p:extLst>
      <p:ext uri="{BB962C8B-B14F-4D97-AF65-F5344CB8AC3E}">
        <p14:creationId xmlns:p14="http://schemas.microsoft.com/office/powerpoint/2010/main" val="682518295"/>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with medium confidence">
            <a:extLst>
              <a:ext uri="{FF2B5EF4-FFF2-40B4-BE49-F238E27FC236}">
                <a16:creationId xmlns:a16="http://schemas.microsoft.com/office/drawing/2014/main" id="{E19F8122-3593-501B-A7DC-D4A2219995EC}"/>
              </a:ext>
            </a:extLst>
          </p:cNvPr>
          <p:cNvPicPr>
            <a:picLocks noChangeAspect="1"/>
          </p:cNvPicPr>
          <p:nvPr/>
        </p:nvPicPr>
        <p:blipFill rotWithShape="1">
          <a:blip r:embed="rId2">
            <a:extLst>
              <a:ext uri="{28A0092B-C50C-407E-A947-70E740481C1C}">
                <a14:useLocalDpi xmlns:a14="http://schemas.microsoft.com/office/drawing/2010/main" val="0"/>
              </a:ext>
            </a:extLst>
          </a:blip>
          <a:srcRect r="21413"/>
          <a:stretch/>
        </p:blipFill>
        <p:spPr>
          <a:xfrm>
            <a:off x="496584" y="328774"/>
            <a:ext cx="6171344" cy="5889660"/>
          </a:xfrm>
          <a:prstGeom prst="rect">
            <a:avLst/>
          </a:prstGeom>
        </p:spPr>
      </p:pic>
      <p:sp>
        <p:nvSpPr>
          <p:cNvPr id="7" name="TextBox 6">
            <a:extLst>
              <a:ext uri="{FF2B5EF4-FFF2-40B4-BE49-F238E27FC236}">
                <a16:creationId xmlns:a16="http://schemas.microsoft.com/office/drawing/2014/main" id="{56905211-2339-6EC1-49AD-FE975DF8D45B}"/>
              </a:ext>
            </a:extLst>
          </p:cNvPr>
          <p:cNvSpPr txBox="1"/>
          <p:nvPr/>
        </p:nvSpPr>
        <p:spPr>
          <a:xfrm>
            <a:off x="7096021" y="457448"/>
            <a:ext cx="4185005" cy="5262979"/>
          </a:xfrm>
          <a:prstGeom prst="rect">
            <a:avLst/>
          </a:prstGeom>
          <a:noFill/>
        </p:spPr>
        <p:txBody>
          <a:bodyPr wrap="square">
            <a:spAutoFit/>
          </a:bodyPr>
          <a:lstStyle/>
          <a:p>
            <a:pPr marL="342900" indent="-342900">
              <a:buFont typeface="Arial" panose="020B0604020202020204" pitchFamily="34" charset="0"/>
              <a:buChar char="•"/>
            </a:pPr>
            <a:r>
              <a:rPr lang="en-US" sz="2400" dirty="0"/>
              <a:t>Clear precedent: Elsevier Sustainable Development Goal Research Mapping Initiative </a:t>
            </a:r>
          </a:p>
          <a:p>
            <a:pPr marL="800100" lvl="1" indent="-342900">
              <a:buFont typeface="Arial" panose="020B0604020202020204" pitchFamily="34" charset="0"/>
              <a:buChar char="•"/>
            </a:pPr>
            <a:r>
              <a:rPr lang="en-US" sz="2400" dirty="0"/>
              <a:t>Large text database of project names and abstracts </a:t>
            </a:r>
          </a:p>
          <a:p>
            <a:pPr marL="800100" lvl="1" indent="-342900">
              <a:buFont typeface="Arial" panose="020B0604020202020204" pitchFamily="34" charset="0"/>
              <a:buChar char="•"/>
            </a:pPr>
            <a:r>
              <a:rPr lang="en-US" sz="2400" dirty="0"/>
              <a:t>keywords used as proxies for indicators</a:t>
            </a:r>
          </a:p>
          <a:p>
            <a:pPr marL="800100" lvl="1" indent="-342900">
              <a:buFont typeface="Arial" panose="020B0604020202020204" pitchFamily="34" charset="0"/>
              <a:buChar char="•"/>
            </a:pPr>
            <a:r>
              <a:rPr lang="en-US" sz="2400" dirty="0"/>
              <a:t>a bottom-up approach</a:t>
            </a:r>
          </a:p>
          <a:p>
            <a:pPr marL="342900" indent="-342900">
              <a:buFont typeface="Arial" panose="020B0604020202020204" pitchFamily="34" charset="0"/>
              <a:buChar char="•"/>
            </a:pPr>
            <a:r>
              <a:rPr lang="en-US" sz="2400" dirty="0"/>
              <a:t>Manual querying AND auto-computational methods</a:t>
            </a:r>
          </a:p>
          <a:p>
            <a:pPr marL="342900" indent="-342900">
              <a:buFont typeface="Arial" panose="020B0604020202020204" pitchFamily="34" charset="0"/>
              <a:buChar char="•"/>
            </a:pPr>
            <a:r>
              <a:rPr lang="en-US" sz="2400" dirty="0"/>
              <a:t>Social sciences with mixed-methods approach </a:t>
            </a:r>
          </a:p>
        </p:txBody>
      </p:sp>
    </p:spTree>
    <p:extLst>
      <p:ext uri="{BB962C8B-B14F-4D97-AF65-F5344CB8AC3E}">
        <p14:creationId xmlns:p14="http://schemas.microsoft.com/office/powerpoint/2010/main" val="471124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905211-2339-6EC1-49AD-FE975DF8D45B}"/>
              </a:ext>
            </a:extLst>
          </p:cNvPr>
          <p:cNvSpPr txBox="1"/>
          <p:nvPr/>
        </p:nvSpPr>
        <p:spPr>
          <a:xfrm>
            <a:off x="7489861" y="484170"/>
            <a:ext cx="4397339" cy="5632311"/>
          </a:xfrm>
          <a:prstGeom prst="rect">
            <a:avLst/>
          </a:prstGeom>
          <a:noFill/>
        </p:spPr>
        <p:txBody>
          <a:bodyPr wrap="square">
            <a:spAutoFit/>
          </a:bodyPr>
          <a:lstStyle/>
          <a:p>
            <a:pPr marL="342900" indent="-342900">
              <a:buFont typeface="Arial" panose="020B0604020202020204" pitchFamily="34" charset="0"/>
              <a:buChar char="•"/>
            </a:pPr>
            <a:r>
              <a:rPr lang="en-US" sz="2400" dirty="0"/>
              <a:t>Use of expert familiarity with literature, synthesis of literature to inform manual and computer-assisted coding &amp; querying of case studies in a database of community projects (n = unique project abstracts) </a:t>
            </a:r>
          </a:p>
          <a:p>
            <a:pPr marL="800100" lvl="1" indent="-342900">
              <a:buFont typeface="Arial" panose="020B0604020202020204" pitchFamily="34" charset="0"/>
              <a:buChar char="•"/>
            </a:pPr>
            <a:r>
              <a:rPr lang="en-US" sz="2400" dirty="0"/>
              <a:t>Development of Experimental Lexicon for Community Resilience</a:t>
            </a:r>
          </a:p>
          <a:p>
            <a:pPr marL="800100" lvl="1" indent="-342900">
              <a:buFont typeface="Arial" panose="020B0604020202020204" pitchFamily="34" charset="0"/>
              <a:buChar char="•"/>
            </a:pPr>
            <a:r>
              <a:rPr lang="en-US" sz="2400" dirty="0"/>
              <a:t>Evaluation against a Control Lexicon using Natural Language Processing</a:t>
            </a:r>
          </a:p>
        </p:txBody>
      </p:sp>
      <p:pic>
        <p:nvPicPr>
          <p:cNvPr id="3" name="Picture 2" descr="Diagram, timeline&#10;&#10;Description automatically generated">
            <a:extLst>
              <a:ext uri="{FF2B5EF4-FFF2-40B4-BE49-F238E27FC236}">
                <a16:creationId xmlns:a16="http://schemas.microsoft.com/office/drawing/2014/main" id="{B672D580-661F-5FBE-7A48-1D6BD5C9B99A}"/>
              </a:ext>
            </a:extLst>
          </p:cNvPr>
          <p:cNvPicPr>
            <a:picLocks noChangeAspect="1"/>
          </p:cNvPicPr>
          <p:nvPr/>
        </p:nvPicPr>
        <p:blipFill rotWithShape="1">
          <a:blip r:embed="rId3">
            <a:extLst>
              <a:ext uri="{28A0092B-C50C-407E-A947-70E740481C1C}">
                <a14:useLocalDpi xmlns:a14="http://schemas.microsoft.com/office/drawing/2010/main" val="0"/>
              </a:ext>
            </a:extLst>
          </a:blip>
          <a:srcRect r="10161"/>
          <a:stretch/>
        </p:blipFill>
        <p:spPr>
          <a:xfrm>
            <a:off x="434939" y="484170"/>
            <a:ext cx="7054922" cy="5889660"/>
          </a:xfrm>
          <a:prstGeom prst="rect">
            <a:avLst/>
          </a:prstGeom>
        </p:spPr>
      </p:pic>
    </p:spTree>
    <p:extLst>
      <p:ext uri="{BB962C8B-B14F-4D97-AF65-F5344CB8AC3E}">
        <p14:creationId xmlns:p14="http://schemas.microsoft.com/office/powerpoint/2010/main" val="2097914477"/>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EA2B2-DD0F-4299-7E1E-3E4372C7B785}"/>
              </a:ext>
            </a:extLst>
          </p:cNvPr>
          <p:cNvSpPr>
            <a:spLocks noGrp="1"/>
          </p:cNvSpPr>
          <p:nvPr>
            <p:ph type="title"/>
          </p:nvPr>
        </p:nvSpPr>
        <p:spPr>
          <a:xfrm>
            <a:off x="838200" y="154112"/>
            <a:ext cx="10515600" cy="526926"/>
          </a:xfrm>
        </p:spPr>
        <p:txBody>
          <a:bodyPr>
            <a:normAutofit/>
          </a:bodyPr>
          <a:lstStyle/>
          <a:p>
            <a:r>
              <a:rPr lang="en-US" dirty="0"/>
              <a:t>Methods: Analysis 1</a:t>
            </a:r>
          </a:p>
        </p:txBody>
      </p:sp>
      <p:sp>
        <p:nvSpPr>
          <p:cNvPr id="8" name="TextBox 7">
            <a:extLst>
              <a:ext uri="{FF2B5EF4-FFF2-40B4-BE49-F238E27FC236}">
                <a16:creationId xmlns:a16="http://schemas.microsoft.com/office/drawing/2014/main" id="{4D0FCFB1-587F-34AC-8CD4-C28B1D30DB1F}"/>
              </a:ext>
            </a:extLst>
          </p:cNvPr>
          <p:cNvSpPr txBox="1"/>
          <p:nvPr/>
        </p:nvSpPr>
        <p:spPr>
          <a:xfrm>
            <a:off x="246580" y="877309"/>
            <a:ext cx="11311847" cy="5262979"/>
          </a:xfrm>
          <a:prstGeom prst="rect">
            <a:avLst/>
          </a:prstGeom>
          <a:noFill/>
        </p:spPr>
        <p:txBody>
          <a:bodyPr wrap="square">
            <a:spAutoFit/>
          </a:bodyPr>
          <a:lstStyle/>
          <a:p>
            <a:r>
              <a:rPr lang="en-US" sz="2400" dirty="0"/>
              <a:t>for(s in </a:t>
            </a:r>
            <a:r>
              <a:rPr lang="en-US" sz="2400" dirty="0" err="1"/>
              <a:t>searchterms</a:t>
            </a:r>
            <a:r>
              <a:rPr lang="en-US" sz="2400" dirty="0"/>
              <a:t>){ </a:t>
            </a:r>
            <a:r>
              <a:rPr lang="en-US" sz="2400" dirty="0">
                <a:solidFill>
                  <a:schemeClr val="bg1">
                    <a:lumMod val="75000"/>
                  </a:schemeClr>
                </a:solidFill>
              </a:rPr>
              <a:t>#for each search term</a:t>
            </a:r>
          </a:p>
          <a:p>
            <a:r>
              <a:rPr lang="en-US" sz="2400" dirty="0"/>
              <a:t>   	</a:t>
            </a:r>
            <a:r>
              <a:rPr lang="en-US" sz="2400" dirty="0" err="1"/>
              <a:t>abstract_match</a:t>
            </a:r>
            <a:r>
              <a:rPr lang="en-US" sz="2400" dirty="0"/>
              <a:t> = </a:t>
            </a:r>
            <a:r>
              <a:rPr lang="en-US" sz="2400" dirty="0" err="1"/>
              <a:t>str_subset</a:t>
            </a:r>
            <a:r>
              <a:rPr lang="en-US" sz="2400" dirty="0"/>
              <a:t>(</a:t>
            </a:r>
            <a:r>
              <a:rPr lang="en-US" sz="2400" dirty="0" err="1"/>
              <a:t>as.character</a:t>
            </a:r>
            <a:r>
              <a:rPr lang="en-US" sz="2400" dirty="0"/>
              <a:t>(</a:t>
            </a:r>
            <a:r>
              <a:rPr lang="en-US" sz="2400" dirty="0" err="1"/>
              <a:t>case_studies$Project.Abstract</a:t>
            </a:r>
            <a:r>
              <a:rPr lang="en-US" sz="2400" dirty="0"/>
              <a:t>), </a:t>
            </a:r>
          </a:p>
          <a:p>
            <a:r>
              <a:rPr lang="en-US" sz="2400" dirty="0"/>
              <a:t>					regex(s, </a:t>
            </a:r>
            <a:r>
              <a:rPr lang="en-US" sz="2400" dirty="0" err="1"/>
              <a:t>ignore_case</a:t>
            </a:r>
            <a:r>
              <a:rPr lang="en-US" sz="2400" dirty="0"/>
              <a:t> = TRUE)) </a:t>
            </a:r>
            <a:r>
              <a:rPr lang="en-US" sz="2400" dirty="0">
                <a:solidFill>
                  <a:schemeClr val="bg1">
                    <a:lumMod val="75000"/>
                  </a:schemeClr>
                </a:solidFill>
              </a:rPr>
              <a:t>#with match in abstract or project name</a:t>
            </a:r>
          </a:p>
          <a:p>
            <a:r>
              <a:rPr lang="en-US" sz="2400" dirty="0"/>
              <a:t>    	</a:t>
            </a:r>
            <a:r>
              <a:rPr lang="en-US" sz="2400" dirty="0" err="1"/>
              <a:t>name_match</a:t>
            </a:r>
            <a:r>
              <a:rPr lang="en-US" sz="2400" dirty="0"/>
              <a:t> = </a:t>
            </a:r>
            <a:r>
              <a:rPr lang="en-US" sz="2400" dirty="0" err="1"/>
              <a:t>str_subset</a:t>
            </a:r>
            <a:r>
              <a:rPr lang="en-US" sz="2400" dirty="0"/>
              <a:t>(</a:t>
            </a:r>
            <a:r>
              <a:rPr lang="en-US" sz="2400" dirty="0" err="1"/>
              <a:t>as.character</a:t>
            </a:r>
            <a:r>
              <a:rPr lang="en-US" sz="2400" dirty="0"/>
              <a:t>(</a:t>
            </a:r>
            <a:r>
              <a:rPr lang="en-US" sz="2400" dirty="0" err="1"/>
              <a:t>case_studies$Project.Name</a:t>
            </a:r>
            <a:r>
              <a:rPr lang="en-US" sz="2400" dirty="0"/>
              <a:t>), </a:t>
            </a:r>
          </a:p>
          <a:p>
            <a:r>
              <a:rPr lang="en-US" sz="2400" dirty="0"/>
              <a:t>                            	regex(s, </a:t>
            </a:r>
            <a:r>
              <a:rPr lang="en-US" sz="2400" dirty="0" err="1"/>
              <a:t>ignore_case</a:t>
            </a:r>
            <a:r>
              <a:rPr lang="en-US" sz="2400" dirty="0"/>
              <a:t> = TRUE))</a:t>
            </a:r>
          </a:p>
          <a:p>
            <a:r>
              <a:rPr lang="en-US" sz="2400" dirty="0"/>
              <a:t>    </a:t>
            </a:r>
          </a:p>
          <a:p>
            <a:r>
              <a:rPr lang="en-US" sz="2400" dirty="0"/>
              <a:t>    </a:t>
            </a:r>
            <a:r>
              <a:rPr lang="en-US" sz="2400" dirty="0" err="1"/>
              <a:t>matched_categories</a:t>
            </a:r>
            <a:r>
              <a:rPr lang="en-US" sz="2400" dirty="0"/>
              <a:t> = </a:t>
            </a:r>
            <a:r>
              <a:rPr lang="en-US" sz="2400" dirty="0">
                <a:solidFill>
                  <a:schemeClr val="bg1">
                    <a:lumMod val="75000"/>
                  </a:schemeClr>
                </a:solidFill>
              </a:rPr>
              <a:t>#give me a subset </a:t>
            </a:r>
            <a:r>
              <a:rPr lang="en-US" sz="2400" dirty="0" err="1">
                <a:solidFill>
                  <a:schemeClr val="bg1">
                    <a:lumMod val="75000"/>
                  </a:schemeClr>
                </a:solidFill>
              </a:rPr>
              <a:t>dataframe</a:t>
            </a:r>
            <a:r>
              <a:rPr lang="en-US" sz="2400" dirty="0">
                <a:solidFill>
                  <a:schemeClr val="bg1">
                    <a:lumMod val="75000"/>
                  </a:schemeClr>
                </a:solidFill>
              </a:rPr>
              <a:t> with the case studies</a:t>
            </a:r>
          </a:p>
          <a:p>
            <a:r>
              <a:rPr lang="en-US" sz="2400" dirty="0"/>
              <a:t>      </a:t>
            </a:r>
            <a:r>
              <a:rPr lang="en-US" sz="2400" dirty="0" err="1"/>
              <a:t>case_studies</a:t>
            </a:r>
            <a:r>
              <a:rPr lang="en-US" sz="2400" dirty="0"/>
              <a:t> %&gt;% </a:t>
            </a:r>
            <a:r>
              <a:rPr lang="en-US" sz="2400" dirty="0">
                <a:solidFill>
                  <a:schemeClr val="bg1">
                    <a:lumMod val="75000"/>
                  </a:schemeClr>
                </a:solidFill>
              </a:rPr>
              <a:t>#where the project name OR abstract match with the search results </a:t>
            </a:r>
            <a:r>
              <a:rPr lang="en-US" sz="2400" dirty="0"/>
              <a:t>	filter(</a:t>
            </a:r>
            <a:r>
              <a:rPr lang="en-US" sz="2400" dirty="0" err="1"/>
              <a:t>Project.Name</a:t>
            </a:r>
            <a:r>
              <a:rPr lang="en-US" sz="2400" dirty="0"/>
              <a:t> %in% </a:t>
            </a:r>
            <a:r>
              <a:rPr lang="en-US" sz="2400" dirty="0" err="1"/>
              <a:t>name_match</a:t>
            </a:r>
            <a:r>
              <a:rPr lang="en-US" sz="2400" dirty="0"/>
              <a:t> | </a:t>
            </a:r>
            <a:r>
              <a:rPr lang="en-US" sz="2400" dirty="0" err="1"/>
              <a:t>Project.Abstract</a:t>
            </a:r>
            <a:r>
              <a:rPr lang="en-US" sz="2400" dirty="0"/>
              <a:t> %in% </a:t>
            </a:r>
            <a:r>
              <a:rPr lang="en-US" sz="2400" dirty="0" err="1"/>
              <a:t>abstract_match</a:t>
            </a:r>
            <a:r>
              <a:rPr lang="en-US" sz="2400" dirty="0"/>
              <a:t>) %&gt;%</a:t>
            </a:r>
          </a:p>
          <a:p>
            <a:r>
              <a:rPr lang="en-US" sz="2400" dirty="0"/>
              <a:t>      mutate(category = c, </a:t>
            </a:r>
            <a:r>
              <a:rPr lang="en-US" sz="2400" dirty="0">
                <a:solidFill>
                  <a:schemeClr val="bg1">
                    <a:lumMod val="75000"/>
                  </a:schemeClr>
                </a:solidFill>
              </a:rPr>
              <a:t>#include the broader resilience category &amp; search term</a:t>
            </a:r>
          </a:p>
          <a:p>
            <a:r>
              <a:rPr lang="en-US" sz="2400" dirty="0"/>
              <a:t>          niche = n,</a:t>
            </a:r>
          </a:p>
          <a:p>
            <a:r>
              <a:rPr lang="en-US" sz="2400" dirty="0"/>
              <a:t>          keyword = s, </a:t>
            </a:r>
          </a:p>
          <a:p>
            <a:r>
              <a:rPr lang="en-US" sz="2400" dirty="0"/>
              <a:t>          name = </a:t>
            </a:r>
            <a:r>
              <a:rPr lang="en-US" sz="2400" dirty="0" err="1"/>
              <a:t>Project.Name</a:t>
            </a:r>
            <a:r>
              <a:rPr lang="en-US" sz="2400" dirty="0"/>
              <a:t>, </a:t>
            </a:r>
          </a:p>
          <a:p>
            <a:r>
              <a:rPr lang="en-US" sz="2400" dirty="0"/>
              <a:t>          abstract = </a:t>
            </a:r>
            <a:r>
              <a:rPr lang="en-US" sz="2400" dirty="0" err="1"/>
              <a:t>Project.Abstract</a:t>
            </a:r>
            <a:r>
              <a:rPr lang="en-US" sz="2400" dirty="0"/>
              <a:t>)</a:t>
            </a:r>
          </a:p>
        </p:txBody>
      </p:sp>
    </p:spTree>
    <p:extLst>
      <p:ext uri="{BB962C8B-B14F-4D97-AF65-F5344CB8AC3E}">
        <p14:creationId xmlns:p14="http://schemas.microsoft.com/office/powerpoint/2010/main" val="3036272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DA98C42-908D-562A-0E78-ACC73993BD2E}"/>
              </a:ext>
            </a:extLst>
          </p:cNvPr>
          <p:cNvSpPr txBox="1"/>
          <p:nvPr/>
        </p:nvSpPr>
        <p:spPr>
          <a:xfrm>
            <a:off x="8764394" y="2179238"/>
            <a:ext cx="3187876" cy="3539430"/>
          </a:xfrm>
          <a:prstGeom prst="rect">
            <a:avLst/>
          </a:prstGeom>
          <a:noFill/>
        </p:spPr>
        <p:txBody>
          <a:bodyPr wrap="square">
            <a:spAutoFit/>
          </a:bodyPr>
          <a:lstStyle/>
          <a:p>
            <a:pPr marL="457200" indent="-457200">
              <a:buFont typeface="Arial" panose="020B0604020202020204" pitchFamily="34" charset="0"/>
              <a:buChar char="•"/>
            </a:pPr>
            <a:r>
              <a:rPr lang="en-US" sz="2800" dirty="0"/>
              <a:t>Evaluation of Experimental and Control Lexicons</a:t>
            </a:r>
          </a:p>
          <a:p>
            <a:pPr marL="914400" lvl="1" indent="-457200">
              <a:buFont typeface="Arial" panose="020B0604020202020204" pitchFamily="34" charset="0"/>
              <a:buChar char="•"/>
            </a:pPr>
            <a:r>
              <a:rPr lang="en-US" sz="2800" dirty="0"/>
              <a:t>Text similarity using Jaccard’s similarity index</a:t>
            </a:r>
          </a:p>
        </p:txBody>
      </p:sp>
      <p:pic>
        <p:nvPicPr>
          <p:cNvPr id="10" name="Picture 9" descr="Qr code&#10;&#10;Description automatically generated">
            <a:extLst>
              <a:ext uri="{FF2B5EF4-FFF2-40B4-BE49-F238E27FC236}">
                <a16:creationId xmlns:a16="http://schemas.microsoft.com/office/drawing/2014/main" id="{7082C9EF-0149-DC11-81A8-E069F18096E2}"/>
              </a:ext>
            </a:extLst>
          </p:cNvPr>
          <p:cNvPicPr>
            <a:picLocks noChangeAspect="1"/>
          </p:cNvPicPr>
          <p:nvPr/>
        </p:nvPicPr>
        <p:blipFill rotWithShape="1">
          <a:blip r:embed="rId3">
            <a:extLst>
              <a:ext uri="{28A0092B-C50C-407E-A947-70E740481C1C}">
                <a14:useLocalDpi xmlns:a14="http://schemas.microsoft.com/office/drawing/2010/main" val="0"/>
              </a:ext>
            </a:extLst>
          </a:blip>
          <a:srcRect r="19944"/>
          <a:stretch/>
        </p:blipFill>
        <p:spPr>
          <a:xfrm>
            <a:off x="92467" y="418886"/>
            <a:ext cx="8569185" cy="6020228"/>
          </a:xfrm>
          <a:prstGeom prst="rect">
            <a:avLst/>
          </a:prstGeom>
        </p:spPr>
      </p:pic>
      <p:pic>
        <p:nvPicPr>
          <p:cNvPr id="12" name="Picture 11" descr="Qr code&#10;&#10;Description automatically generated">
            <a:extLst>
              <a:ext uri="{FF2B5EF4-FFF2-40B4-BE49-F238E27FC236}">
                <a16:creationId xmlns:a16="http://schemas.microsoft.com/office/drawing/2014/main" id="{3718B1D0-0A13-C976-5BC3-911E74CB52FB}"/>
              </a:ext>
            </a:extLst>
          </p:cNvPr>
          <p:cNvPicPr>
            <a:picLocks noChangeAspect="1"/>
          </p:cNvPicPr>
          <p:nvPr/>
        </p:nvPicPr>
        <p:blipFill rotWithShape="1">
          <a:blip r:embed="rId3">
            <a:extLst>
              <a:ext uri="{28A0092B-C50C-407E-A947-70E740481C1C}">
                <a14:useLocalDpi xmlns:a14="http://schemas.microsoft.com/office/drawing/2010/main" val="0"/>
              </a:ext>
            </a:extLst>
          </a:blip>
          <a:srcRect l="81152" t="39849" r="5871" b="42322"/>
          <a:stretch/>
        </p:blipFill>
        <p:spPr>
          <a:xfrm>
            <a:off x="9567221" y="528019"/>
            <a:ext cx="1582222" cy="1222625"/>
          </a:xfrm>
          <a:prstGeom prst="rect">
            <a:avLst/>
          </a:prstGeom>
        </p:spPr>
      </p:pic>
      <p:sp>
        <p:nvSpPr>
          <p:cNvPr id="3" name="TextBox 2">
            <a:extLst>
              <a:ext uri="{FF2B5EF4-FFF2-40B4-BE49-F238E27FC236}">
                <a16:creationId xmlns:a16="http://schemas.microsoft.com/office/drawing/2014/main" id="{4B4A79A9-F807-30D0-9A76-E42445BD38F6}"/>
              </a:ext>
            </a:extLst>
          </p:cNvPr>
          <p:cNvSpPr txBox="1"/>
          <p:nvPr/>
        </p:nvSpPr>
        <p:spPr>
          <a:xfrm>
            <a:off x="468406" y="418886"/>
            <a:ext cx="3933265" cy="480131"/>
          </a:xfrm>
          <a:prstGeom prst="rect">
            <a:avLst/>
          </a:prstGeom>
          <a:noFill/>
        </p:spPr>
        <p:txBody>
          <a:bodyPr wrap="square">
            <a:spAutoFit/>
          </a:bodyPr>
          <a:lstStyle/>
          <a:p>
            <a:pPr algn="ctr" defTabSz="914400">
              <a:lnSpc>
                <a:spcPct val="90000"/>
              </a:lnSpc>
              <a:spcBef>
                <a:spcPct val="0"/>
              </a:spcBef>
            </a:pPr>
            <a:r>
              <a:rPr lang="en-US" sz="2800" b="1" dirty="0">
                <a:solidFill>
                  <a:srgbClr val="256469"/>
                </a:solidFill>
                <a:effectLst>
                  <a:outerShdw blurRad="38100" dist="38100" dir="2700000" algn="tl">
                    <a:srgbClr val="000000">
                      <a:alpha val="43137"/>
                    </a:srgbClr>
                  </a:outerShdw>
                </a:effectLst>
                <a:latin typeface="Arial" panose="020B0604020202020204" pitchFamily="34" charset="0"/>
                <a:ea typeface="+mj-ea"/>
                <a:cs typeface="Arial" panose="020B0604020202020204" pitchFamily="34" charset="0"/>
              </a:rPr>
              <a:t>Methods: Analysis 3</a:t>
            </a:r>
          </a:p>
        </p:txBody>
      </p:sp>
    </p:spTree>
    <p:extLst>
      <p:ext uri="{BB962C8B-B14F-4D97-AF65-F5344CB8AC3E}">
        <p14:creationId xmlns:p14="http://schemas.microsoft.com/office/powerpoint/2010/main" val="2605971526"/>
      </p:ext>
    </p:extLst>
  </p:cSld>
  <p:clrMapOvr>
    <a:masterClrMapping/>
  </p:clrMapOvr>
</p:sld>
</file>

<file path=ppt/theme/theme1.xml><?xml version="1.0" encoding="utf-8"?>
<a:theme xmlns:a="http://schemas.openxmlformats.org/drawingml/2006/main" name="template1">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6B25C886-B58B-44F0-9F63-FE4C2967D9A3}" vid="{8B104CAE-039E-44E8-AA97-90C0311CCB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template1</Template>
  <TotalTime>953</TotalTime>
  <Words>1873</Words>
  <Application>Microsoft Office PowerPoint</Application>
  <PresentationFormat>Widescreen</PresentationFormat>
  <Paragraphs>134</Paragraphs>
  <Slides>20</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 Black</vt:lpstr>
      <vt:lpstr>Arial Narrow</vt:lpstr>
      <vt:lpstr>Calibri</vt:lpstr>
      <vt:lpstr>Gotham A</vt:lpstr>
      <vt:lpstr>template1</vt:lpstr>
      <vt:lpstr>Analysis and Characterization of Community Projects for Resilience  Innovations in Climate Resilience March 28th, 2023  Session B1</vt:lpstr>
      <vt:lpstr>PowerPoint Presentation</vt:lpstr>
      <vt:lpstr>PowerPoint Presentation</vt:lpstr>
      <vt:lpstr>PowerPoint Presentation</vt:lpstr>
      <vt:lpstr>PowerPoint Presentation</vt:lpstr>
      <vt:lpstr>PowerPoint Presentation</vt:lpstr>
      <vt:lpstr>PowerPoint Presentation</vt:lpstr>
      <vt:lpstr>Methods: Analysis 1</vt:lpstr>
      <vt:lpstr>PowerPoint Presentation</vt:lpstr>
      <vt:lpstr>Results: Analysis 1</vt:lpstr>
      <vt:lpstr>Results: Analysis 1</vt:lpstr>
      <vt:lpstr>Results: Analysis 1</vt:lpstr>
      <vt:lpstr>Results: Analysis 2</vt:lpstr>
      <vt:lpstr>Results: Analysis 2</vt:lpstr>
      <vt:lpstr>PowerPoint Presentation</vt:lpstr>
      <vt:lpstr>PowerPoint Presentation</vt:lpstr>
      <vt:lpstr>Results: Analysis 3</vt:lpstr>
      <vt:lpstr>PowerPoint Presentation</vt:lpstr>
      <vt:lpstr>PowerPoint Presentation</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Molly</dc:creator>
  <cp:lastModifiedBy>Jenkins, Molly</cp:lastModifiedBy>
  <cp:revision>2</cp:revision>
  <dcterms:created xsi:type="dcterms:W3CDTF">2023-02-28T20:53:21Z</dcterms:created>
  <dcterms:modified xsi:type="dcterms:W3CDTF">2023-03-10T22:17:43Z</dcterms:modified>
</cp:coreProperties>
</file>